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theme/theme3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50" r:id="rId5"/>
    <p:sldMasterId id="2147483652" r:id="rId6"/>
    <p:sldMasterId id="2147483654" r:id="rId7"/>
    <p:sldMasterId id="2147483656" r:id="rId8"/>
    <p:sldMasterId id="2147483658" r:id="rId9"/>
    <p:sldMasterId id="2147483660" r:id="rId10"/>
    <p:sldMasterId id="2147483662" r:id="rId11"/>
    <p:sldMasterId id="2147483664" r:id="rId12"/>
    <p:sldMasterId id="2147483666" r:id="rId13"/>
    <p:sldMasterId id="2147483668" r:id="rId14"/>
    <p:sldMasterId id="2147483670" r:id="rId15"/>
    <p:sldMasterId id="2147483672" r:id="rId16"/>
    <p:sldMasterId id="2147483674" r:id="rId17"/>
    <p:sldMasterId id="2147483676" r:id="rId18"/>
    <p:sldMasterId id="2147483678" r:id="rId19"/>
    <p:sldMasterId id="2147483680" r:id="rId20"/>
    <p:sldMasterId id="2147483682" r:id="rId21"/>
    <p:sldMasterId id="2147483684" r:id="rId22"/>
    <p:sldMasterId id="2147483688" r:id="rId23"/>
    <p:sldMasterId id="2147483690" r:id="rId24"/>
    <p:sldMasterId id="2147483692" r:id="rId25"/>
    <p:sldMasterId id="2147483694" r:id="rId26"/>
    <p:sldMasterId id="2147483696" r:id="rId27"/>
    <p:sldMasterId id="2147483698" r:id="rId28"/>
    <p:sldMasterId id="2147483700" r:id="rId29"/>
    <p:sldMasterId id="2147483702" r:id="rId30"/>
    <p:sldMasterId id="2147483704" r:id="rId31"/>
    <p:sldMasterId id="2147483706" r:id="rId32"/>
    <p:sldMasterId id="2147483708" r:id="rId33"/>
  </p:sldMasterIdLst>
  <p:notesMasterIdLst>
    <p:notesMasterId r:id="rId54"/>
  </p:notesMasterIdLst>
  <p:sldIdLst>
    <p:sldId id="256" r:id="rId34"/>
    <p:sldId id="257" r:id="rId35"/>
    <p:sldId id="259" r:id="rId36"/>
    <p:sldId id="281" r:id="rId37"/>
    <p:sldId id="261" r:id="rId38"/>
    <p:sldId id="262" r:id="rId39"/>
    <p:sldId id="263" r:id="rId40"/>
    <p:sldId id="264" r:id="rId41"/>
    <p:sldId id="265" r:id="rId42"/>
    <p:sldId id="266" r:id="rId43"/>
    <p:sldId id="279" r:id="rId44"/>
    <p:sldId id="280" r:id="rId45"/>
    <p:sldId id="267" r:id="rId46"/>
    <p:sldId id="283" r:id="rId47"/>
    <p:sldId id="268" r:id="rId48"/>
    <p:sldId id="269" r:id="rId49"/>
    <p:sldId id="270" r:id="rId50"/>
    <p:sldId id="282" r:id="rId51"/>
    <p:sldId id="274" r:id="rId52"/>
    <p:sldId id="278" r:id="rId5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DFE"/>
    <a:srgbClr val="00FCFE"/>
    <a:srgbClr val="7F43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0275A1-ED98-4D2E-A9FB-613B0AE93F97}" v="1" dt="2025-06-13T02:54:18.6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Master" Target="slideMasters/slideMaster23.xml"/><Relationship Id="rId39" Type="http://schemas.openxmlformats.org/officeDocument/2006/relationships/slide" Target="slides/slide6.xml"/><Relationship Id="rId21" Type="http://schemas.openxmlformats.org/officeDocument/2006/relationships/slideMaster" Target="slideMasters/slideMaster18.xml"/><Relationship Id="rId34" Type="http://schemas.openxmlformats.org/officeDocument/2006/relationships/slide" Target="slides/slide1.xml"/><Relationship Id="rId42" Type="http://schemas.openxmlformats.org/officeDocument/2006/relationships/slide" Target="slides/slide9.xml"/><Relationship Id="rId47" Type="http://schemas.openxmlformats.org/officeDocument/2006/relationships/slide" Target="slides/slide14.xml"/><Relationship Id="rId50" Type="http://schemas.openxmlformats.org/officeDocument/2006/relationships/slide" Target="slides/slide17.xml"/><Relationship Id="rId55"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9" Type="http://schemas.openxmlformats.org/officeDocument/2006/relationships/slideMaster" Target="slideMasters/slideMaster26.xml"/><Relationship Id="rId11" Type="http://schemas.openxmlformats.org/officeDocument/2006/relationships/slideMaster" Target="slideMasters/slideMaster8.xml"/><Relationship Id="rId24" Type="http://schemas.openxmlformats.org/officeDocument/2006/relationships/slideMaster" Target="slideMasters/slideMaster21.xml"/><Relationship Id="rId32" Type="http://schemas.openxmlformats.org/officeDocument/2006/relationships/slideMaster" Target="slideMasters/slideMaster29.xml"/><Relationship Id="rId37" Type="http://schemas.openxmlformats.org/officeDocument/2006/relationships/slide" Target="slides/slide4.xml"/><Relationship Id="rId40" Type="http://schemas.openxmlformats.org/officeDocument/2006/relationships/slide" Target="slides/slide7.xml"/><Relationship Id="rId45" Type="http://schemas.openxmlformats.org/officeDocument/2006/relationships/slide" Target="slides/slide12.xml"/><Relationship Id="rId53" Type="http://schemas.openxmlformats.org/officeDocument/2006/relationships/slide" Target="slides/slide20.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Master" Target="slideMasters/slideMaster16.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Master" Target="slideMasters/slideMaster19.xml"/><Relationship Id="rId27" Type="http://schemas.openxmlformats.org/officeDocument/2006/relationships/slideMaster" Target="slideMasters/slideMaster24.xml"/><Relationship Id="rId30" Type="http://schemas.openxmlformats.org/officeDocument/2006/relationships/slideMaster" Target="slideMasters/slideMaster27.xml"/><Relationship Id="rId35" Type="http://schemas.openxmlformats.org/officeDocument/2006/relationships/slide" Target="slides/slide2.xml"/><Relationship Id="rId43" Type="http://schemas.openxmlformats.org/officeDocument/2006/relationships/slide" Target="slides/slide10.xml"/><Relationship Id="rId48" Type="http://schemas.openxmlformats.org/officeDocument/2006/relationships/slide" Target="slides/slide15.xml"/><Relationship Id="rId56"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18.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Master" Target="slideMasters/slideMaster22.xml"/><Relationship Id="rId33" Type="http://schemas.openxmlformats.org/officeDocument/2006/relationships/slideMaster" Target="slideMasters/slideMaster30.xml"/><Relationship Id="rId38" Type="http://schemas.openxmlformats.org/officeDocument/2006/relationships/slide" Target="slides/slide5.xml"/><Relationship Id="rId46" Type="http://schemas.openxmlformats.org/officeDocument/2006/relationships/slide" Target="slides/slide13.xml"/><Relationship Id="rId59" Type="http://schemas.microsoft.com/office/2015/10/relationships/revisionInfo" Target="revisionInfo.xml"/><Relationship Id="rId20" Type="http://schemas.openxmlformats.org/officeDocument/2006/relationships/slideMaster" Target="slideMasters/slideMaster17.xml"/><Relationship Id="rId41" Type="http://schemas.openxmlformats.org/officeDocument/2006/relationships/slide" Target="slides/slide8.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Master" Target="slideMasters/slideMaster20.xml"/><Relationship Id="rId28" Type="http://schemas.openxmlformats.org/officeDocument/2006/relationships/slideMaster" Target="slideMasters/slideMaster25.xml"/><Relationship Id="rId36" Type="http://schemas.openxmlformats.org/officeDocument/2006/relationships/slide" Target="slides/slide3.xml"/><Relationship Id="rId49" Type="http://schemas.openxmlformats.org/officeDocument/2006/relationships/slide" Target="slides/slide16.xml"/><Relationship Id="rId57"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Master" Target="slideMasters/slideMaster28.xml"/><Relationship Id="rId44" Type="http://schemas.openxmlformats.org/officeDocument/2006/relationships/slide" Target="slides/slide11.xml"/><Relationship Id="rId52" Type="http://schemas.openxmlformats.org/officeDocument/2006/relationships/slide" Target="slides/slide19.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jpeg>
</file>

<file path=ppt/media/image4.jp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44B447-5E41-4489-8541-8912DB6A94DA}" type="datetimeFigureOut">
              <a:rPr lang="en-US" smtClean="0"/>
              <a:t>14-Jun-25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B0CDE7-033E-4B21-AF40-22B2526D6847}" type="slidenum">
              <a:rPr lang="en-US" smtClean="0"/>
              <a:t>‹#›</a:t>
            </a:fld>
            <a:endParaRPr lang="en-US"/>
          </a:p>
        </p:txBody>
      </p:sp>
    </p:spTree>
    <p:extLst>
      <p:ext uri="{BB962C8B-B14F-4D97-AF65-F5344CB8AC3E}">
        <p14:creationId xmlns:p14="http://schemas.microsoft.com/office/powerpoint/2010/main" val="36128452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82AD1-6DB3-EADF-AC29-703E6BC1DF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F21A4C-DD1E-0BB8-B507-0DF64C7513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6A6E84-1C5D-1541-B293-F9106D0776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4E4FBF-2DD7-224A-D03F-1A159E4F82A8}"/>
              </a:ext>
            </a:extLst>
          </p:cNvPr>
          <p:cNvSpPr>
            <a:spLocks noGrp="1"/>
          </p:cNvSpPr>
          <p:nvPr>
            <p:ph type="sldNum" sz="quarter" idx="5"/>
          </p:nvPr>
        </p:nvSpPr>
        <p:spPr/>
        <p:txBody>
          <a:bodyPr/>
          <a:lstStyle/>
          <a:p>
            <a:fld id="{20B0CDE7-033E-4B21-AF40-22B2526D6847}" type="slidenum">
              <a:rPr lang="en-US" smtClean="0"/>
              <a:t>4</a:t>
            </a:fld>
            <a:endParaRPr lang="en-US"/>
          </a:p>
        </p:txBody>
      </p:sp>
    </p:spTree>
    <p:extLst>
      <p:ext uri="{BB962C8B-B14F-4D97-AF65-F5344CB8AC3E}">
        <p14:creationId xmlns:p14="http://schemas.microsoft.com/office/powerpoint/2010/main" val="2842786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0CDE7-033E-4B21-AF40-22B2526D6847}" type="slidenum">
              <a:rPr lang="en-US" smtClean="0"/>
              <a:t>5</a:t>
            </a:fld>
            <a:endParaRPr lang="en-US"/>
          </a:p>
        </p:txBody>
      </p:sp>
    </p:spTree>
    <p:extLst>
      <p:ext uri="{BB962C8B-B14F-4D97-AF65-F5344CB8AC3E}">
        <p14:creationId xmlns:p14="http://schemas.microsoft.com/office/powerpoint/2010/main" val="2469206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B0CDE7-033E-4B21-AF40-22B2526D6847}" type="slidenum">
              <a:rPr lang="en-US" smtClean="0"/>
              <a:t>15</a:t>
            </a:fld>
            <a:endParaRPr lang="en-US"/>
          </a:p>
        </p:txBody>
      </p:sp>
    </p:spTree>
    <p:extLst>
      <p:ext uri="{BB962C8B-B14F-4D97-AF65-F5344CB8AC3E}">
        <p14:creationId xmlns:p14="http://schemas.microsoft.com/office/powerpoint/2010/main" val="3089655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6" name="PlaceHolder 1"/>
          <p:cNvSpPr>
            <a:spLocks noGrp="1"/>
          </p:cNvSpPr>
          <p:nvPr>
            <p:ph type="title"/>
          </p:nvPr>
        </p:nvSpPr>
        <p:spPr>
          <a:xfrm>
            <a:off x="2347920" y="8384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TITLE_ONLY_1_1">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TITLE_ONLY_1_1_1">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128" name="PlaceHolder 1"/>
          <p:cNvSpPr>
            <a:spLocks noGrp="1"/>
          </p:cNvSpPr>
          <p:nvPr>
            <p:ph type="title"/>
          </p:nvPr>
        </p:nvSpPr>
        <p:spPr>
          <a:xfrm>
            <a:off x="2347920" y="8384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2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135" name="PlaceHolder 1"/>
          <p:cNvSpPr>
            <a:spLocks noGrp="1"/>
          </p:cNvSpPr>
          <p:nvPr>
            <p:ph type="title"/>
          </p:nvPr>
        </p:nvSpPr>
        <p:spPr>
          <a:xfrm>
            <a:off x="2347920" y="8384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3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13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143" name="PlaceHolder 1"/>
          <p:cNvSpPr>
            <a:spLocks noGrp="1"/>
          </p:cNvSpPr>
          <p:nvPr>
            <p:ph type="title"/>
          </p:nvPr>
        </p:nvSpPr>
        <p:spPr>
          <a:xfrm>
            <a:off x="2347920" y="8384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2.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4.xml"/><Relationship Id="rId1" Type="http://schemas.openxmlformats.org/officeDocument/2006/relationships/slideLayout" Target="../slideLayouts/slideLayout14.xml"/><Relationship Id="rId4" Type="http://schemas.openxmlformats.org/officeDocument/2006/relationships/image" Target="../media/image2.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2.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2.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2.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8.xml"/><Relationship Id="rId1" Type="http://schemas.openxmlformats.org/officeDocument/2006/relationships/slideLayout" Target="../slideLayouts/slideLayout18.xml"/><Relationship Id="rId4" Type="http://schemas.openxmlformats.org/officeDocument/2006/relationships/image" Target="../media/image2.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9.xml"/><Relationship Id="rId1" Type="http://schemas.openxmlformats.org/officeDocument/2006/relationships/slideLayout" Target="../slideLayouts/slideLayout19.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0.xml"/><Relationship Id="rId1" Type="http://schemas.openxmlformats.org/officeDocument/2006/relationships/slideLayout" Target="../slideLayouts/slideLayout20.xml"/><Relationship Id="rId4" Type="http://schemas.openxmlformats.org/officeDocument/2006/relationships/image" Target="../media/image2.png"/></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1.xml"/><Relationship Id="rId1" Type="http://schemas.openxmlformats.org/officeDocument/2006/relationships/slideLayout" Target="../slideLayouts/slideLayout21.xml"/><Relationship Id="rId4" Type="http://schemas.openxmlformats.org/officeDocument/2006/relationships/image" Target="../media/image2.png"/></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2.xml"/><Relationship Id="rId1" Type="http://schemas.openxmlformats.org/officeDocument/2006/relationships/slideLayout" Target="../slideLayouts/slideLayout22.xml"/><Relationship Id="rId4" Type="http://schemas.openxmlformats.org/officeDocument/2006/relationships/image" Target="../media/image2.png"/></Relationships>
</file>

<file path=ppt/slideMasters/_rels/slideMaster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3.xml"/><Relationship Id="rId1" Type="http://schemas.openxmlformats.org/officeDocument/2006/relationships/slideLayout" Target="../slideLayouts/slideLayout23.xml"/><Relationship Id="rId4" Type="http://schemas.openxmlformats.org/officeDocument/2006/relationships/image" Target="../media/image2.png"/></Relationships>
</file>

<file path=ppt/slideMasters/_rels/slideMaster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4.xml"/><Relationship Id="rId1" Type="http://schemas.openxmlformats.org/officeDocument/2006/relationships/slideLayout" Target="../slideLayouts/slideLayout24.xml"/><Relationship Id="rId4" Type="http://schemas.openxmlformats.org/officeDocument/2006/relationships/image" Target="../media/image2.png"/></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5.xml"/><Relationship Id="rId1" Type="http://schemas.openxmlformats.org/officeDocument/2006/relationships/slideLayout" Target="../slideLayouts/slideLayout25.xml"/><Relationship Id="rId4" Type="http://schemas.openxmlformats.org/officeDocument/2006/relationships/image" Target="../media/image2.png"/></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6.xml"/><Relationship Id="rId1" Type="http://schemas.openxmlformats.org/officeDocument/2006/relationships/slideLayout" Target="../slideLayouts/slideLayout26.xml"/><Relationship Id="rId4" Type="http://schemas.openxmlformats.org/officeDocument/2006/relationships/image" Target="../media/image2.png"/></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7.xml"/><Relationship Id="rId1" Type="http://schemas.openxmlformats.org/officeDocument/2006/relationships/slideLayout" Target="../slideLayouts/slideLayout27.xml"/><Relationship Id="rId4" Type="http://schemas.openxmlformats.org/officeDocument/2006/relationships/image" Target="../media/image2.png"/></Relationships>
</file>

<file path=ppt/slideMasters/_rels/slideMaster28.xml.rels><?xml version="1.0" encoding="UTF-8" standalone="yes"?>
<Relationships xmlns="http://schemas.openxmlformats.org/package/2006/relationships"><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1.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 name="Google Shape;9;p2"/>
          <p:cNvPicPr/>
          <p:nvPr/>
        </p:nvPicPr>
        <p:blipFill>
          <a:blip r:embed="rId3"/>
          <a:stretch/>
        </p:blipFill>
        <p:spPr>
          <a:xfrm>
            <a:off x="0" y="0"/>
            <a:ext cx="9143640" cy="5143320"/>
          </a:xfrm>
          <a:prstGeom prst="rect">
            <a:avLst/>
          </a:prstGeom>
          <a:ln w="0">
            <a:noFill/>
          </a:ln>
        </p:spPr>
      </p:pic>
      <p:sp>
        <p:nvSpPr>
          <p:cNvPr id="7" name="PlaceHolder 1"/>
          <p:cNvSpPr>
            <a:spLocks noGrp="1"/>
          </p:cNvSpPr>
          <p:nvPr>
            <p:ph type="title"/>
          </p:nvPr>
        </p:nvSpPr>
        <p:spPr>
          <a:xfrm>
            <a:off x="1359000" y="859320"/>
            <a:ext cx="6426000" cy="29491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pic>
        <p:nvPicPr>
          <p:cNvPr id="2" name="Google Shape;12;p2"/>
          <p:cNvPicPr/>
          <p:nvPr/>
        </p:nvPicPr>
        <p:blipFill>
          <a:blip r:embed="rId4"/>
          <a:stretch/>
        </p:blipFill>
        <p:spPr>
          <a:xfrm>
            <a:off x="-237240" y="-690120"/>
            <a:ext cx="1900440" cy="1900440"/>
          </a:xfrm>
          <a:prstGeom prst="rect">
            <a:avLst/>
          </a:prstGeom>
          <a:ln w="0">
            <a:noFill/>
          </a:ln>
        </p:spPr>
      </p:pic>
      <p:pic>
        <p:nvPicPr>
          <p:cNvPr id="3" name="Google Shape;13;p2"/>
          <p:cNvPicPr/>
          <p:nvPr/>
        </p:nvPicPr>
        <p:blipFill>
          <a:blip r:embed="rId4">
            <a:alphaModFix amt="30000"/>
          </a:blip>
          <a:stretch/>
        </p:blipFill>
        <p:spPr>
          <a:xfrm>
            <a:off x="713160" y="3653640"/>
            <a:ext cx="1900440" cy="1900440"/>
          </a:xfrm>
          <a:prstGeom prst="rect">
            <a:avLst/>
          </a:prstGeom>
          <a:ln w="0">
            <a:noFill/>
          </a:ln>
        </p:spPr>
      </p:pic>
      <p:pic>
        <p:nvPicPr>
          <p:cNvPr id="4" name="Google Shape;14;p2"/>
          <p:cNvPicPr/>
          <p:nvPr/>
        </p:nvPicPr>
        <p:blipFill>
          <a:blip r:embed="rId4">
            <a:alphaModFix amt="60000"/>
          </a:blip>
          <a:stretch/>
        </p:blipFill>
        <p:spPr>
          <a:xfrm>
            <a:off x="7662240" y="2370600"/>
            <a:ext cx="1900440" cy="1900440"/>
          </a:xfrm>
          <a:prstGeom prst="rect">
            <a:avLst/>
          </a:prstGeom>
          <a:ln w="0">
            <a:noFill/>
          </a:ln>
        </p:spPr>
      </p:pic>
      <p:sp>
        <p:nvSpPr>
          <p:cNvPr id="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3" name="Google Shape;135;p19"/>
          <p:cNvPicPr/>
          <p:nvPr/>
        </p:nvPicPr>
        <p:blipFill>
          <a:blip r:embed="rId3"/>
          <a:stretch/>
        </p:blipFill>
        <p:spPr>
          <a:xfrm>
            <a:off x="0" y="0"/>
            <a:ext cx="9143640" cy="5143320"/>
          </a:xfrm>
          <a:prstGeom prst="rect">
            <a:avLst/>
          </a:prstGeom>
          <a:ln w="0">
            <a:noFill/>
          </a:ln>
        </p:spPr>
      </p:pic>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5" name="Google Shape;141;p19"/>
          <p:cNvPicPr/>
          <p:nvPr/>
        </p:nvPicPr>
        <p:blipFill>
          <a:blip r:embed="rId4"/>
          <a:stretch/>
        </p:blipFill>
        <p:spPr>
          <a:xfrm>
            <a:off x="-927000" y="-462600"/>
            <a:ext cx="1900440" cy="1900440"/>
          </a:xfrm>
          <a:prstGeom prst="rect">
            <a:avLst/>
          </a:prstGeom>
          <a:ln w="0">
            <a:noFill/>
          </a:ln>
        </p:spPr>
      </p:pic>
      <p:pic>
        <p:nvPicPr>
          <p:cNvPr id="56" name="Google Shape;142;p19"/>
          <p:cNvPicPr/>
          <p:nvPr/>
        </p:nvPicPr>
        <p:blipFill>
          <a:blip r:embed="rId4">
            <a:alphaModFix amt="30000"/>
          </a:blip>
          <a:stretch/>
        </p:blipFill>
        <p:spPr>
          <a:xfrm>
            <a:off x="199440" y="3653640"/>
            <a:ext cx="1900440" cy="1900440"/>
          </a:xfrm>
          <a:prstGeom prst="rect">
            <a:avLst/>
          </a:prstGeom>
          <a:ln w="0">
            <a:noFill/>
          </a:ln>
        </p:spPr>
      </p:pic>
      <p:pic>
        <p:nvPicPr>
          <p:cNvPr id="57" name="Google Shape;143;p19"/>
          <p:cNvPicPr/>
          <p:nvPr/>
        </p:nvPicPr>
        <p:blipFill>
          <a:blip r:embed="rId4">
            <a:alphaModFix amt="60000"/>
          </a:blip>
          <a:stretch/>
        </p:blipFill>
        <p:spPr>
          <a:xfrm>
            <a:off x="7735680" y="4449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8" name="Google Shape;145;p20"/>
          <p:cNvPicPr/>
          <p:nvPr/>
        </p:nvPicPr>
        <p:blipFill>
          <a:blip r:embed="rId3"/>
          <a:stretch/>
        </p:blipFill>
        <p:spPr>
          <a:xfrm>
            <a:off x="0" y="0"/>
            <a:ext cx="9143640" cy="5143320"/>
          </a:xfrm>
          <a:prstGeom prst="rect">
            <a:avLst/>
          </a:prstGeom>
          <a:ln w="0">
            <a:noFill/>
          </a:ln>
        </p:spPr>
      </p:pic>
      <p:sp>
        <p:nvSpPr>
          <p:cNvPr id="5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60" name="Google Shape;149;p20"/>
          <p:cNvPicPr/>
          <p:nvPr/>
        </p:nvPicPr>
        <p:blipFill>
          <a:blip r:embed="rId4">
            <a:alphaModFix amt="52000"/>
          </a:blip>
          <a:stretch/>
        </p:blipFill>
        <p:spPr>
          <a:xfrm>
            <a:off x="-465840" y="3764160"/>
            <a:ext cx="1900440" cy="1900440"/>
          </a:xfrm>
          <a:prstGeom prst="rect">
            <a:avLst/>
          </a:prstGeom>
          <a:ln w="0">
            <a:noFill/>
          </a:ln>
        </p:spPr>
      </p:pic>
      <p:pic>
        <p:nvPicPr>
          <p:cNvPr id="61" name="Google Shape;150;p20"/>
          <p:cNvPicPr/>
          <p:nvPr/>
        </p:nvPicPr>
        <p:blipFill>
          <a:blip r:embed="rId4">
            <a:alphaModFix amt="60000"/>
          </a:blip>
          <a:stretch/>
        </p:blipFill>
        <p:spPr>
          <a:xfrm>
            <a:off x="8322480" y="1490040"/>
            <a:ext cx="1900440" cy="1900440"/>
          </a:xfrm>
          <a:prstGeom prst="rect">
            <a:avLst/>
          </a:prstGeom>
          <a:ln w="0">
            <a:noFill/>
          </a:ln>
        </p:spPr>
      </p:pic>
      <p:pic>
        <p:nvPicPr>
          <p:cNvPr id="62" name="Google Shape;151;p20"/>
          <p:cNvPicPr/>
          <p:nvPr/>
        </p:nvPicPr>
        <p:blipFill>
          <a:blip r:embed="rId4">
            <a:alphaModFix amt="76000"/>
          </a:blip>
          <a:stretch/>
        </p:blipFill>
        <p:spPr>
          <a:xfrm>
            <a:off x="7480440" y="-96984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3" name="Google Shape;16;p3"/>
          <p:cNvPicPr/>
          <p:nvPr/>
        </p:nvPicPr>
        <p:blipFill>
          <a:blip r:embed="rId3"/>
          <a:stretch/>
        </p:blipFill>
        <p:spPr>
          <a:xfrm>
            <a:off x="0" y="0"/>
            <a:ext cx="9143640" cy="5143320"/>
          </a:xfrm>
          <a:prstGeom prst="rect">
            <a:avLst/>
          </a:prstGeom>
          <a:ln w="0">
            <a:noFill/>
          </a:ln>
        </p:spPr>
      </p:pic>
      <p:sp>
        <p:nvSpPr>
          <p:cNvPr id="64" name="PlaceHolder 1"/>
          <p:cNvSpPr>
            <a:spLocks noGrp="1"/>
          </p:cNvSpPr>
          <p:nvPr>
            <p:ph type="title"/>
          </p:nvPr>
        </p:nvSpPr>
        <p:spPr>
          <a:xfrm>
            <a:off x="924120" y="2208600"/>
            <a:ext cx="3539520" cy="1510920"/>
          </a:xfrm>
          <a:prstGeom prst="rect">
            <a:avLst/>
          </a:prstGeom>
          <a:noFill/>
          <a:ln w="0">
            <a:noFill/>
          </a:ln>
        </p:spPr>
        <p:txBody>
          <a:bodyPr lIns="91440" tIns="91440" rIns="91440" bIns="91440" anchor="t">
            <a:noAutofit/>
          </a:bodyPr>
          <a:lstStyle/>
          <a:p>
            <a:pPr indent="0">
              <a:buNone/>
            </a:pPr>
            <a:r>
              <a:rPr lang="fr-FR" sz="5000" b="0" strike="noStrike" spc="-1">
                <a:solidFill>
                  <a:schemeClr val="dk1"/>
                </a:solidFill>
                <a:latin typeface="Arial"/>
              </a:rPr>
              <a:t>Click to edit the title text format</a:t>
            </a:r>
          </a:p>
        </p:txBody>
      </p:sp>
      <p:sp>
        <p:nvSpPr>
          <p:cNvPr id="65" name="PlaceHolder 2"/>
          <p:cNvSpPr>
            <a:spLocks noGrp="1"/>
          </p:cNvSpPr>
          <p:nvPr>
            <p:ph type="title"/>
          </p:nvPr>
        </p:nvSpPr>
        <p:spPr>
          <a:xfrm>
            <a:off x="924120" y="1013040"/>
            <a:ext cx="1276920" cy="915480"/>
          </a:xfrm>
          <a:prstGeom prst="rect">
            <a:avLst/>
          </a:prstGeom>
          <a:noFill/>
          <a:ln w="0">
            <a:noFill/>
          </a:ln>
        </p:spPr>
        <p:txBody>
          <a:bodyPr lIns="91440" tIns="91440" rIns="91440" bIns="91440" anchor="b">
            <a:noAutofit/>
          </a:bodyPr>
          <a:lstStyle/>
          <a:p>
            <a:pPr indent="0">
              <a:lnSpc>
                <a:spcPct val="100000"/>
              </a:lnSpc>
              <a:buNone/>
            </a:pPr>
            <a:r>
              <a:rPr lang="fr-FR" sz="6000" b="1" strike="noStrike" spc="-1">
                <a:solidFill>
                  <a:schemeClr val="dk1"/>
                </a:solidFill>
                <a:latin typeface="Advent Pro"/>
                <a:ea typeface="Advent Pro"/>
              </a:rPr>
              <a:t>xx%</a:t>
            </a:r>
            <a:endParaRPr lang="fr-FR" sz="6000" b="0" strike="noStrike" spc="-1">
              <a:solidFill>
                <a:schemeClr val="dk1"/>
              </a:solidFill>
              <a:latin typeface="Arial"/>
            </a:endParaRPr>
          </a:p>
        </p:txBody>
      </p:sp>
      <p:sp>
        <p:nvSpPr>
          <p:cNvPr id="66" name="PlaceHolder 3"/>
          <p:cNvSpPr>
            <a:spLocks noGrp="1"/>
          </p:cNvSpPr>
          <p:nvPr>
            <p:ph type="body"/>
          </p:nvPr>
        </p:nvSpPr>
        <p:spPr>
          <a:xfrm>
            <a:off x="5009040" y="1013040"/>
            <a:ext cx="3117240" cy="3117240"/>
          </a:xfrm>
          <a:prstGeom prst="rect">
            <a:avLst/>
          </a:prstGeom>
          <a:noFill/>
          <a:ln w="9360">
            <a:solidFill>
              <a:schemeClr val="dk1"/>
            </a:solidFill>
            <a:round/>
          </a:ln>
        </p:spPr>
        <p:txBody>
          <a:bodyPr lIns="90000" tIns="45000" rIns="90000" bIns="45000" anchor="t">
            <a:normAutofit fontScale="50000" lnSpcReduction="2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pic>
        <p:nvPicPr>
          <p:cNvPr id="67" name="Google Shape;20;p3"/>
          <p:cNvPicPr/>
          <p:nvPr/>
        </p:nvPicPr>
        <p:blipFill>
          <a:blip r:embed="rId4">
            <a:alphaModFix amt="60000"/>
          </a:blip>
          <a:stretch/>
        </p:blipFill>
        <p:spPr>
          <a:xfrm flipH="1">
            <a:off x="-770040" y="-143640"/>
            <a:ext cx="1900440" cy="1900440"/>
          </a:xfrm>
          <a:prstGeom prst="rect">
            <a:avLst/>
          </a:prstGeom>
          <a:ln w="0">
            <a:noFill/>
          </a:ln>
        </p:spPr>
      </p:pic>
      <p:pic>
        <p:nvPicPr>
          <p:cNvPr id="68" name="Google Shape;21;p3"/>
          <p:cNvPicPr/>
          <p:nvPr/>
        </p:nvPicPr>
        <p:blipFill>
          <a:blip r:embed="rId4">
            <a:alphaModFix amt="30000"/>
          </a:blip>
          <a:stretch/>
        </p:blipFill>
        <p:spPr>
          <a:xfrm flipH="1">
            <a:off x="5366160" y="365364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9" name="Google Shape;153;p21"/>
          <p:cNvPicPr/>
          <p:nvPr/>
        </p:nvPicPr>
        <p:blipFill>
          <a:blip r:embed="rId3"/>
          <a:stretch/>
        </p:blipFill>
        <p:spPr>
          <a:xfrm>
            <a:off x="0" y="0"/>
            <a:ext cx="9143640" cy="5143320"/>
          </a:xfrm>
          <a:prstGeom prst="rect">
            <a:avLst/>
          </a:prstGeom>
          <a:ln w="0">
            <a:noFill/>
          </a:ln>
        </p:spPr>
      </p:pic>
      <p:sp>
        <p:nvSpPr>
          <p:cNvPr id="7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71" name="Google Shape;161;p21"/>
          <p:cNvPicPr/>
          <p:nvPr/>
        </p:nvPicPr>
        <p:blipFill>
          <a:blip r:embed="rId4">
            <a:alphaModFix amt="60000"/>
          </a:blip>
          <a:stretch/>
        </p:blipFill>
        <p:spPr>
          <a:xfrm rot="10800000" flipH="1">
            <a:off x="-1187640" y="1585080"/>
            <a:ext cx="1900440" cy="1900440"/>
          </a:xfrm>
          <a:prstGeom prst="rect">
            <a:avLst/>
          </a:prstGeom>
          <a:ln w="0">
            <a:noFill/>
          </a:ln>
        </p:spPr>
      </p:pic>
      <p:pic>
        <p:nvPicPr>
          <p:cNvPr id="72" name="Google Shape;162;p21"/>
          <p:cNvPicPr/>
          <p:nvPr/>
        </p:nvPicPr>
        <p:blipFill>
          <a:blip r:embed="rId4">
            <a:alphaModFix amt="30000"/>
          </a:blip>
          <a:stretch/>
        </p:blipFill>
        <p:spPr>
          <a:xfrm rot="10800000" flipH="1">
            <a:off x="3919680" y="-920520"/>
            <a:ext cx="1900440" cy="1900440"/>
          </a:xfrm>
          <a:prstGeom prst="rect">
            <a:avLst/>
          </a:prstGeom>
          <a:ln w="0">
            <a:noFill/>
          </a:ln>
        </p:spPr>
      </p:pic>
      <p:pic>
        <p:nvPicPr>
          <p:cNvPr id="73" name="Google Shape;163;p21"/>
          <p:cNvPicPr/>
          <p:nvPr/>
        </p:nvPicPr>
        <p:blipFill>
          <a:blip r:embed="rId4"/>
          <a:stretch/>
        </p:blipFill>
        <p:spPr>
          <a:xfrm rot="10800000" flipH="1">
            <a:off x="7997760" y="37144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4" name="Google Shape;165;p22"/>
          <p:cNvPicPr/>
          <p:nvPr/>
        </p:nvPicPr>
        <p:blipFill>
          <a:blip r:embed="rId3"/>
          <a:stretch/>
        </p:blipFill>
        <p:spPr>
          <a:xfrm>
            <a:off x="0" y="0"/>
            <a:ext cx="9143640" cy="5143320"/>
          </a:xfrm>
          <a:prstGeom prst="rect">
            <a:avLst/>
          </a:prstGeom>
          <a:ln w="0">
            <a:noFill/>
          </a:ln>
        </p:spPr>
      </p:pic>
      <p:sp>
        <p:nvSpPr>
          <p:cNvPr id="7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76" name="Google Shape;175;p22"/>
          <p:cNvPicPr/>
          <p:nvPr/>
        </p:nvPicPr>
        <p:blipFill>
          <a:blip r:embed="rId4"/>
          <a:stretch/>
        </p:blipFill>
        <p:spPr>
          <a:xfrm>
            <a:off x="-1051560" y="799200"/>
            <a:ext cx="1900440" cy="1900440"/>
          </a:xfrm>
          <a:prstGeom prst="rect">
            <a:avLst/>
          </a:prstGeom>
          <a:ln w="0">
            <a:noFill/>
          </a:ln>
        </p:spPr>
      </p:pic>
      <p:pic>
        <p:nvPicPr>
          <p:cNvPr id="77" name="Google Shape;176;p22"/>
          <p:cNvPicPr/>
          <p:nvPr/>
        </p:nvPicPr>
        <p:blipFill>
          <a:blip r:embed="rId4">
            <a:alphaModFix amt="30000"/>
          </a:blip>
          <a:stretch/>
        </p:blipFill>
        <p:spPr>
          <a:xfrm>
            <a:off x="6142680" y="4399200"/>
            <a:ext cx="1900440" cy="1900440"/>
          </a:xfrm>
          <a:prstGeom prst="rect">
            <a:avLst/>
          </a:prstGeom>
          <a:ln w="0">
            <a:noFill/>
          </a:ln>
        </p:spPr>
      </p:pic>
      <p:pic>
        <p:nvPicPr>
          <p:cNvPr id="78" name="Google Shape;177;p22"/>
          <p:cNvPicPr/>
          <p:nvPr/>
        </p:nvPicPr>
        <p:blipFill>
          <a:blip r:embed="rId4">
            <a:alphaModFix amt="60000"/>
          </a:blip>
          <a:stretch/>
        </p:blipFill>
        <p:spPr>
          <a:xfrm>
            <a:off x="7948440" y="9838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9" name="Google Shape;179;p23"/>
          <p:cNvPicPr/>
          <p:nvPr/>
        </p:nvPicPr>
        <p:blipFill>
          <a:blip r:embed="rId3"/>
          <a:stretch/>
        </p:blipFill>
        <p:spPr>
          <a:xfrm>
            <a:off x="0" y="0"/>
            <a:ext cx="9143640" cy="5143320"/>
          </a:xfrm>
          <a:prstGeom prst="rect">
            <a:avLst/>
          </a:prstGeom>
          <a:ln w="0">
            <a:noFill/>
          </a:ln>
        </p:spPr>
      </p:pic>
      <p:sp>
        <p:nvSpPr>
          <p:cNvPr id="8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81" name="Google Shape;193;p23"/>
          <p:cNvPicPr/>
          <p:nvPr/>
        </p:nvPicPr>
        <p:blipFill>
          <a:blip r:embed="rId4">
            <a:alphaModFix amt="60000"/>
          </a:blip>
          <a:stretch/>
        </p:blipFill>
        <p:spPr>
          <a:xfrm>
            <a:off x="8424000" y="1269000"/>
            <a:ext cx="1900440" cy="1900440"/>
          </a:xfrm>
          <a:prstGeom prst="rect">
            <a:avLst/>
          </a:prstGeom>
          <a:ln w="0">
            <a:noFill/>
          </a:ln>
        </p:spPr>
      </p:pic>
      <p:pic>
        <p:nvPicPr>
          <p:cNvPr id="82" name="Google Shape;194;p23"/>
          <p:cNvPicPr/>
          <p:nvPr/>
        </p:nvPicPr>
        <p:blipFill>
          <a:blip r:embed="rId4">
            <a:alphaModFix amt="30000"/>
          </a:blip>
          <a:stretch/>
        </p:blipFill>
        <p:spPr>
          <a:xfrm>
            <a:off x="-901080" y="3800160"/>
            <a:ext cx="1900440" cy="1900440"/>
          </a:xfrm>
          <a:prstGeom prst="rect">
            <a:avLst/>
          </a:prstGeom>
          <a:ln w="0">
            <a:noFill/>
          </a:ln>
        </p:spPr>
      </p:pic>
      <p:pic>
        <p:nvPicPr>
          <p:cNvPr id="83" name="Google Shape;195;p23"/>
          <p:cNvPicPr/>
          <p:nvPr/>
        </p:nvPicPr>
        <p:blipFill>
          <a:blip r:embed="rId4"/>
          <a:stretch/>
        </p:blipFill>
        <p:spPr>
          <a:xfrm>
            <a:off x="7243200" y="-9687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4" name="Google Shape;197;p24"/>
          <p:cNvPicPr/>
          <p:nvPr/>
        </p:nvPicPr>
        <p:blipFill>
          <a:blip r:embed="rId3"/>
          <a:stretch/>
        </p:blipFill>
        <p:spPr>
          <a:xfrm>
            <a:off x="0" y="0"/>
            <a:ext cx="9143640" cy="5143320"/>
          </a:xfrm>
          <a:prstGeom prst="rect">
            <a:avLst/>
          </a:prstGeom>
          <a:ln w="0">
            <a:noFill/>
          </a:ln>
        </p:spPr>
      </p:pic>
      <p:sp>
        <p:nvSpPr>
          <p:cNvPr id="85" name="PlaceHolder 1"/>
          <p:cNvSpPr>
            <a:spLocks noGrp="1"/>
          </p:cNvSpPr>
          <p:nvPr>
            <p:ph type="title"/>
          </p:nvPr>
        </p:nvSpPr>
        <p:spPr>
          <a:xfrm>
            <a:off x="713160" y="618480"/>
            <a:ext cx="3872160" cy="768600"/>
          </a:xfrm>
          <a:prstGeom prst="rect">
            <a:avLst/>
          </a:prstGeom>
          <a:noFill/>
          <a:ln w="0">
            <a:noFill/>
          </a:ln>
        </p:spPr>
        <p:txBody>
          <a:bodyPr lIns="91440" tIns="91440" rIns="91440" bIns="91440" anchor="b">
            <a:noAutofit/>
          </a:bodyPr>
          <a:lstStyle/>
          <a:p>
            <a:pPr indent="0" algn="ctr">
              <a:lnSpc>
                <a:spcPct val="100000"/>
              </a:lnSpc>
              <a:buNone/>
            </a:pPr>
            <a:r>
              <a:rPr lang="fr-FR" sz="4000" b="1" strike="noStrike" spc="-1">
                <a:solidFill>
                  <a:schemeClr val="dk1"/>
                </a:solidFill>
                <a:latin typeface="Advent Pro"/>
                <a:ea typeface="Advent Pro"/>
              </a:rPr>
              <a:t>xx%</a:t>
            </a:r>
            <a:endParaRPr lang="fr-FR" sz="4000" b="0" strike="noStrike" spc="-1">
              <a:solidFill>
                <a:schemeClr val="dk1"/>
              </a:solidFill>
              <a:latin typeface="Arial"/>
            </a:endParaRPr>
          </a:p>
        </p:txBody>
      </p:sp>
      <p:sp>
        <p:nvSpPr>
          <p:cNvPr id="86" name="PlaceHolder 2"/>
          <p:cNvSpPr>
            <a:spLocks noGrp="1"/>
          </p:cNvSpPr>
          <p:nvPr>
            <p:ph type="title"/>
          </p:nvPr>
        </p:nvSpPr>
        <p:spPr>
          <a:xfrm>
            <a:off x="2635920" y="1970640"/>
            <a:ext cx="3872160" cy="768600"/>
          </a:xfrm>
          <a:prstGeom prst="rect">
            <a:avLst/>
          </a:prstGeom>
          <a:noFill/>
          <a:ln w="0">
            <a:noFill/>
          </a:ln>
        </p:spPr>
        <p:txBody>
          <a:bodyPr lIns="91440" tIns="91440" rIns="91440" bIns="91440" anchor="b">
            <a:noAutofit/>
          </a:bodyPr>
          <a:lstStyle/>
          <a:p>
            <a:pPr indent="0" algn="ctr">
              <a:lnSpc>
                <a:spcPct val="100000"/>
              </a:lnSpc>
              <a:buNone/>
            </a:pPr>
            <a:r>
              <a:rPr lang="fr-FR" sz="4000" b="1" strike="noStrike" spc="-1">
                <a:solidFill>
                  <a:schemeClr val="dk1"/>
                </a:solidFill>
                <a:latin typeface="Advent Pro"/>
                <a:ea typeface="Advent Pro"/>
              </a:rPr>
              <a:t>xx%</a:t>
            </a:r>
            <a:endParaRPr lang="fr-FR" sz="4000" b="0" strike="noStrike" spc="-1">
              <a:solidFill>
                <a:schemeClr val="dk1"/>
              </a:solidFill>
              <a:latin typeface="Arial"/>
            </a:endParaRPr>
          </a:p>
        </p:txBody>
      </p:sp>
      <p:sp>
        <p:nvSpPr>
          <p:cNvPr id="87" name="PlaceHolder 3"/>
          <p:cNvSpPr>
            <a:spLocks noGrp="1"/>
          </p:cNvSpPr>
          <p:nvPr>
            <p:ph type="title"/>
          </p:nvPr>
        </p:nvSpPr>
        <p:spPr>
          <a:xfrm>
            <a:off x="4558320" y="3322800"/>
            <a:ext cx="3872160" cy="768600"/>
          </a:xfrm>
          <a:prstGeom prst="rect">
            <a:avLst/>
          </a:prstGeom>
          <a:noFill/>
          <a:ln w="0">
            <a:noFill/>
          </a:ln>
        </p:spPr>
        <p:txBody>
          <a:bodyPr lIns="91440" tIns="91440" rIns="91440" bIns="91440" anchor="b">
            <a:noAutofit/>
          </a:bodyPr>
          <a:lstStyle/>
          <a:p>
            <a:pPr indent="0" algn="ctr">
              <a:lnSpc>
                <a:spcPct val="100000"/>
              </a:lnSpc>
              <a:buNone/>
            </a:pPr>
            <a:r>
              <a:rPr lang="fr-FR" sz="4000" b="1" strike="noStrike" spc="-1">
                <a:solidFill>
                  <a:schemeClr val="dk1"/>
                </a:solidFill>
                <a:latin typeface="Advent Pro"/>
                <a:ea typeface="Advent Pro"/>
              </a:rPr>
              <a:t>xx%</a:t>
            </a:r>
            <a:endParaRPr lang="fr-FR" sz="4000" b="0" strike="noStrike" spc="-1">
              <a:solidFill>
                <a:schemeClr val="dk1"/>
              </a:solidFill>
              <a:latin typeface="Arial"/>
            </a:endParaRPr>
          </a:p>
        </p:txBody>
      </p:sp>
      <p:pic>
        <p:nvPicPr>
          <p:cNvPr id="88" name="Google Shape;204;p24"/>
          <p:cNvPicPr/>
          <p:nvPr/>
        </p:nvPicPr>
        <p:blipFill>
          <a:blip r:embed="rId4"/>
          <a:stretch/>
        </p:blipFill>
        <p:spPr>
          <a:xfrm>
            <a:off x="151560" y="2992680"/>
            <a:ext cx="1900440" cy="1900440"/>
          </a:xfrm>
          <a:prstGeom prst="rect">
            <a:avLst/>
          </a:prstGeom>
          <a:ln w="0">
            <a:noFill/>
          </a:ln>
        </p:spPr>
      </p:pic>
      <p:pic>
        <p:nvPicPr>
          <p:cNvPr id="89" name="Google Shape;205;p24"/>
          <p:cNvPicPr/>
          <p:nvPr/>
        </p:nvPicPr>
        <p:blipFill>
          <a:blip r:embed="rId4">
            <a:alphaModFix amt="30000"/>
          </a:blip>
          <a:stretch/>
        </p:blipFill>
        <p:spPr>
          <a:xfrm>
            <a:off x="5365080" y="-809280"/>
            <a:ext cx="1900440" cy="1900440"/>
          </a:xfrm>
          <a:prstGeom prst="rect">
            <a:avLst/>
          </a:prstGeom>
          <a:ln w="0">
            <a:noFill/>
          </a:ln>
        </p:spPr>
      </p:pic>
      <p:pic>
        <p:nvPicPr>
          <p:cNvPr id="90" name="Google Shape;206;p24"/>
          <p:cNvPicPr/>
          <p:nvPr/>
        </p:nvPicPr>
        <p:blipFill>
          <a:blip r:embed="rId4">
            <a:alphaModFix amt="60000"/>
          </a:blip>
          <a:stretch/>
        </p:blipFill>
        <p:spPr>
          <a:xfrm>
            <a:off x="7075080" y="10918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1" name="Google Shape;208;p25"/>
          <p:cNvPicPr/>
          <p:nvPr/>
        </p:nvPicPr>
        <p:blipFill>
          <a:blip r:embed="rId3"/>
          <a:stretch/>
        </p:blipFill>
        <p:spPr>
          <a:xfrm>
            <a:off x="0" y="0"/>
            <a:ext cx="9143640" cy="5143320"/>
          </a:xfrm>
          <a:prstGeom prst="rect">
            <a:avLst/>
          </a:prstGeom>
          <a:ln w="0">
            <a:noFill/>
          </a:ln>
        </p:spPr>
      </p:pic>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93" name="Google Shape;210;p25"/>
          <p:cNvPicPr/>
          <p:nvPr/>
        </p:nvPicPr>
        <p:blipFill>
          <a:blip r:embed="rId4">
            <a:alphaModFix amt="36000"/>
          </a:blip>
          <a:stretch/>
        </p:blipFill>
        <p:spPr>
          <a:xfrm>
            <a:off x="-772920" y="4005000"/>
            <a:ext cx="1900440" cy="1900440"/>
          </a:xfrm>
          <a:prstGeom prst="rect">
            <a:avLst/>
          </a:prstGeom>
          <a:ln w="0">
            <a:noFill/>
          </a:ln>
        </p:spPr>
      </p:pic>
      <p:pic>
        <p:nvPicPr>
          <p:cNvPr id="94" name="Google Shape;211;p25"/>
          <p:cNvPicPr/>
          <p:nvPr/>
        </p:nvPicPr>
        <p:blipFill>
          <a:blip r:embed="rId4">
            <a:alphaModFix amt="23000"/>
          </a:blip>
          <a:stretch/>
        </p:blipFill>
        <p:spPr>
          <a:xfrm>
            <a:off x="8203680" y="2063160"/>
            <a:ext cx="1900440" cy="1900440"/>
          </a:xfrm>
          <a:prstGeom prst="rect">
            <a:avLst/>
          </a:prstGeom>
          <a:ln w="0">
            <a:noFill/>
          </a:ln>
        </p:spPr>
      </p:pic>
      <p:pic>
        <p:nvPicPr>
          <p:cNvPr id="95" name="Google Shape;212;p25"/>
          <p:cNvPicPr/>
          <p:nvPr/>
        </p:nvPicPr>
        <p:blipFill>
          <a:blip r:embed="rId4"/>
          <a:stretch/>
        </p:blipFill>
        <p:spPr>
          <a:xfrm>
            <a:off x="5375520" y="-12621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6" name="Google Shape;214;p26"/>
          <p:cNvPicPr/>
          <p:nvPr/>
        </p:nvPicPr>
        <p:blipFill>
          <a:blip r:embed="rId3"/>
          <a:stretch/>
        </p:blipFill>
        <p:spPr>
          <a:xfrm>
            <a:off x="0" y="0"/>
            <a:ext cx="9143640" cy="5143320"/>
          </a:xfrm>
          <a:prstGeom prst="rect">
            <a:avLst/>
          </a:prstGeom>
          <a:ln w="0">
            <a:noFill/>
          </a:ln>
        </p:spPr>
      </p:pic>
      <p:sp>
        <p:nvSpPr>
          <p:cNvPr id="9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98" name="Google Shape;216;p26"/>
          <p:cNvPicPr/>
          <p:nvPr/>
        </p:nvPicPr>
        <p:blipFill>
          <a:blip r:embed="rId4">
            <a:alphaModFix amt="36000"/>
          </a:blip>
          <a:stretch/>
        </p:blipFill>
        <p:spPr>
          <a:xfrm>
            <a:off x="-1180800" y="1017720"/>
            <a:ext cx="1900440" cy="1900440"/>
          </a:xfrm>
          <a:prstGeom prst="rect">
            <a:avLst/>
          </a:prstGeom>
          <a:ln w="0">
            <a:noFill/>
          </a:ln>
        </p:spPr>
      </p:pic>
      <p:pic>
        <p:nvPicPr>
          <p:cNvPr id="99" name="Google Shape;217;p26"/>
          <p:cNvPicPr/>
          <p:nvPr/>
        </p:nvPicPr>
        <p:blipFill>
          <a:blip r:embed="rId4">
            <a:alphaModFix amt="23000"/>
          </a:blip>
          <a:stretch/>
        </p:blipFill>
        <p:spPr>
          <a:xfrm>
            <a:off x="415080" y="-1120320"/>
            <a:ext cx="1900440" cy="1900440"/>
          </a:xfrm>
          <a:prstGeom prst="rect">
            <a:avLst/>
          </a:prstGeom>
          <a:ln w="0">
            <a:noFill/>
          </a:ln>
        </p:spPr>
      </p:pic>
      <p:pic>
        <p:nvPicPr>
          <p:cNvPr id="100" name="Google Shape;218;p26"/>
          <p:cNvPicPr/>
          <p:nvPr/>
        </p:nvPicPr>
        <p:blipFill>
          <a:blip r:embed="rId4"/>
          <a:stretch/>
        </p:blipFill>
        <p:spPr>
          <a:xfrm>
            <a:off x="8331120" y="371844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1" name="Google Shape;220;p27"/>
          <p:cNvPicPr/>
          <p:nvPr/>
        </p:nvPicPr>
        <p:blipFill>
          <a:blip r:embed="rId3"/>
          <a:stretch/>
        </p:blipFill>
        <p:spPr>
          <a:xfrm>
            <a:off x="0" y="0"/>
            <a:ext cx="9143640" cy="5143320"/>
          </a:xfrm>
          <a:prstGeom prst="rect">
            <a:avLst/>
          </a:prstGeom>
          <a:ln w="0">
            <a:noFill/>
          </a:ln>
        </p:spPr>
      </p:pic>
      <p:sp>
        <p:nvSpPr>
          <p:cNvPr id="10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03" name="Google Shape;222;p27"/>
          <p:cNvPicPr/>
          <p:nvPr/>
        </p:nvPicPr>
        <p:blipFill>
          <a:blip r:embed="rId4">
            <a:alphaModFix amt="36000"/>
          </a:blip>
          <a:stretch/>
        </p:blipFill>
        <p:spPr>
          <a:xfrm>
            <a:off x="812880" y="4344840"/>
            <a:ext cx="1900440" cy="1900440"/>
          </a:xfrm>
          <a:prstGeom prst="rect">
            <a:avLst/>
          </a:prstGeom>
          <a:ln w="0">
            <a:noFill/>
          </a:ln>
        </p:spPr>
      </p:pic>
      <p:pic>
        <p:nvPicPr>
          <p:cNvPr id="104" name="Google Shape;223;p27"/>
          <p:cNvPicPr/>
          <p:nvPr/>
        </p:nvPicPr>
        <p:blipFill>
          <a:blip r:embed="rId4">
            <a:alphaModFix amt="23000"/>
          </a:blip>
          <a:stretch/>
        </p:blipFill>
        <p:spPr>
          <a:xfrm>
            <a:off x="4479120" y="-1361520"/>
            <a:ext cx="1900440" cy="1900440"/>
          </a:xfrm>
          <a:prstGeom prst="rect">
            <a:avLst/>
          </a:prstGeom>
          <a:ln w="0">
            <a:noFill/>
          </a:ln>
        </p:spPr>
      </p:pic>
      <p:pic>
        <p:nvPicPr>
          <p:cNvPr id="105" name="Google Shape;224;p27"/>
          <p:cNvPicPr/>
          <p:nvPr/>
        </p:nvPicPr>
        <p:blipFill>
          <a:blip r:embed="rId4"/>
          <a:stretch/>
        </p:blipFill>
        <p:spPr>
          <a:xfrm>
            <a:off x="8430840" y="15087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 name="Google Shape;71;p11"/>
          <p:cNvPicPr/>
          <p:nvPr/>
        </p:nvPicPr>
        <p:blipFill>
          <a:blip r:embed="rId3"/>
          <a:stretch/>
        </p:blipFill>
        <p:spPr>
          <a:xfrm>
            <a:off x="0" y="0"/>
            <a:ext cx="9143640" cy="5143320"/>
          </a:xfrm>
          <a:prstGeom prst="rect">
            <a:avLst/>
          </a:prstGeom>
          <a:ln w="0">
            <a:noFill/>
          </a:ln>
        </p:spPr>
      </p:pic>
      <p:sp>
        <p:nvSpPr>
          <p:cNvPr id="9" name="PlaceHolder 1"/>
          <p:cNvSpPr>
            <a:spLocks noGrp="1"/>
          </p:cNvSpPr>
          <p:nvPr>
            <p:ph type="title"/>
          </p:nvPr>
        </p:nvSpPr>
        <p:spPr>
          <a:xfrm>
            <a:off x="1988280" y="1728360"/>
            <a:ext cx="5166720" cy="1044720"/>
          </a:xfrm>
          <a:prstGeom prst="rect">
            <a:avLst/>
          </a:prstGeom>
          <a:noFill/>
          <a:ln w="0">
            <a:noFill/>
          </a:ln>
        </p:spPr>
        <p:txBody>
          <a:bodyPr lIns="91440" tIns="91440" rIns="91440" bIns="91440" anchor="b">
            <a:noAutofit/>
          </a:bodyPr>
          <a:lstStyle/>
          <a:p>
            <a:pPr indent="0" algn="ctr">
              <a:lnSpc>
                <a:spcPct val="100000"/>
              </a:lnSpc>
              <a:buNone/>
            </a:pPr>
            <a:r>
              <a:rPr lang="fr-FR" sz="6000" b="1" strike="noStrike" spc="-1">
                <a:solidFill>
                  <a:schemeClr val="dk1"/>
                </a:solidFill>
                <a:latin typeface="Advent Pro"/>
                <a:ea typeface="Advent Pro"/>
              </a:rPr>
              <a:t>xx%</a:t>
            </a:r>
            <a:endParaRPr lang="fr-FR" sz="6000" b="0" strike="noStrike" spc="-1">
              <a:solidFill>
                <a:schemeClr val="dk1"/>
              </a:solidFill>
              <a:latin typeface="Arial"/>
            </a:endParaRPr>
          </a:p>
        </p:txBody>
      </p:sp>
      <p:pic>
        <p:nvPicPr>
          <p:cNvPr id="10" name="Google Shape;74;p11"/>
          <p:cNvPicPr/>
          <p:nvPr/>
        </p:nvPicPr>
        <p:blipFill>
          <a:blip r:embed="rId4"/>
          <a:stretch/>
        </p:blipFill>
        <p:spPr>
          <a:xfrm>
            <a:off x="-237240" y="-690120"/>
            <a:ext cx="1900440" cy="1900440"/>
          </a:xfrm>
          <a:prstGeom prst="rect">
            <a:avLst/>
          </a:prstGeom>
          <a:ln w="0">
            <a:noFill/>
          </a:ln>
        </p:spPr>
      </p:pic>
      <p:pic>
        <p:nvPicPr>
          <p:cNvPr id="11" name="Google Shape;75;p11"/>
          <p:cNvPicPr/>
          <p:nvPr/>
        </p:nvPicPr>
        <p:blipFill>
          <a:blip r:embed="rId4">
            <a:alphaModFix amt="30000"/>
          </a:blip>
          <a:stretch/>
        </p:blipFill>
        <p:spPr>
          <a:xfrm>
            <a:off x="713160" y="3653640"/>
            <a:ext cx="1900440" cy="1900440"/>
          </a:xfrm>
          <a:prstGeom prst="rect">
            <a:avLst/>
          </a:prstGeom>
          <a:ln w="0">
            <a:noFill/>
          </a:ln>
        </p:spPr>
      </p:pic>
      <p:pic>
        <p:nvPicPr>
          <p:cNvPr id="12" name="Google Shape;76;p11"/>
          <p:cNvPicPr/>
          <p:nvPr/>
        </p:nvPicPr>
        <p:blipFill>
          <a:blip r:embed="rId4">
            <a:alphaModFix amt="60000"/>
          </a:blip>
          <a:stretch/>
        </p:blipFill>
        <p:spPr>
          <a:xfrm>
            <a:off x="7662240" y="237060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4" name="Google Shape;235;p29"/>
          <p:cNvPicPr/>
          <p:nvPr/>
        </p:nvPicPr>
        <p:blipFill>
          <a:blip r:embed="rId3"/>
          <a:stretch/>
        </p:blipFill>
        <p:spPr>
          <a:xfrm>
            <a:off x="0" y="0"/>
            <a:ext cx="9143640" cy="5143320"/>
          </a:xfrm>
          <a:prstGeom prst="rect">
            <a:avLst/>
          </a:prstGeom>
          <a:ln w="0">
            <a:noFill/>
          </a:ln>
        </p:spPr>
      </p:pic>
      <p:pic>
        <p:nvPicPr>
          <p:cNvPr id="115" name="Google Shape;236;p29"/>
          <p:cNvPicPr/>
          <p:nvPr/>
        </p:nvPicPr>
        <p:blipFill>
          <a:blip r:embed="rId4"/>
          <a:stretch/>
        </p:blipFill>
        <p:spPr>
          <a:xfrm>
            <a:off x="-1051560" y="799200"/>
            <a:ext cx="1900440" cy="1900440"/>
          </a:xfrm>
          <a:prstGeom prst="rect">
            <a:avLst/>
          </a:prstGeom>
          <a:ln w="0">
            <a:noFill/>
          </a:ln>
        </p:spPr>
      </p:pic>
      <p:pic>
        <p:nvPicPr>
          <p:cNvPr id="116" name="Google Shape;237;p29"/>
          <p:cNvPicPr/>
          <p:nvPr/>
        </p:nvPicPr>
        <p:blipFill>
          <a:blip r:embed="rId4">
            <a:alphaModFix amt="30000"/>
          </a:blip>
          <a:stretch/>
        </p:blipFill>
        <p:spPr>
          <a:xfrm>
            <a:off x="6142680" y="4399200"/>
            <a:ext cx="1900440" cy="1900440"/>
          </a:xfrm>
          <a:prstGeom prst="rect">
            <a:avLst/>
          </a:prstGeom>
          <a:ln w="0">
            <a:noFill/>
          </a:ln>
        </p:spPr>
      </p:pic>
      <p:pic>
        <p:nvPicPr>
          <p:cNvPr id="117" name="Google Shape;238;p29"/>
          <p:cNvPicPr/>
          <p:nvPr/>
        </p:nvPicPr>
        <p:blipFill>
          <a:blip r:embed="rId4">
            <a:alphaModFix amt="60000"/>
          </a:blip>
          <a:stretch/>
        </p:blipFill>
        <p:spPr>
          <a:xfrm>
            <a:off x="7948440" y="9838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8" name="Google Shape;240;p30"/>
          <p:cNvPicPr/>
          <p:nvPr/>
        </p:nvPicPr>
        <p:blipFill>
          <a:blip r:embed="rId3"/>
          <a:stretch/>
        </p:blipFill>
        <p:spPr>
          <a:xfrm>
            <a:off x="0" y="0"/>
            <a:ext cx="9143640" cy="5143320"/>
          </a:xfrm>
          <a:prstGeom prst="rect">
            <a:avLst/>
          </a:prstGeom>
          <a:ln w="0">
            <a:noFill/>
          </a:ln>
        </p:spPr>
      </p:pic>
      <p:pic>
        <p:nvPicPr>
          <p:cNvPr id="119" name="Google Shape;241;p30"/>
          <p:cNvPicPr/>
          <p:nvPr/>
        </p:nvPicPr>
        <p:blipFill>
          <a:blip r:embed="rId4">
            <a:alphaModFix amt="36000"/>
          </a:blip>
          <a:stretch/>
        </p:blipFill>
        <p:spPr>
          <a:xfrm>
            <a:off x="812880" y="4344840"/>
            <a:ext cx="1900440" cy="1900440"/>
          </a:xfrm>
          <a:prstGeom prst="rect">
            <a:avLst/>
          </a:prstGeom>
          <a:ln w="0">
            <a:noFill/>
          </a:ln>
        </p:spPr>
      </p:pic>
      <p:pic>
        <p:nvPicPr>
          <p:cNvPr id="120" name="Google Shape;242;p30"/>
          <p:cNvPicPr/>
          <p:nvPr/>
        </p:nvPicPr>
        <p:blipFill>
          <a:blip r:embed="rId4">
            <a:alphaModFix amt="23000"/>
          </a:blip>
          <a:stretch/>
        </p:blipFill>
        <p:spPr>
          <a:xfrm>
            <a:off x="4479120" y="-1361520"/>
            <a:ext cx="1900440" cy="1900440"/>
          </a:xfrm>
          <a:prstGeom prst="rect">
            <a:avLst/>
          </a:prstGeom>
          <a:ln w="0">
            <a:noFill/>
          </a:ln>
        </p:spPr>
      </p:pic>
      <p:pic>
        <p:nvPicPr>
          <p:cNvPr id="121" name="Google Shape;243;p30"/>
          <p:cNvPicPr/>
          <p:nvPr/>
        </p:nvPicPr>
        <p:blipFill>
          <a:blip r:embed="rId4"/>
          <a:stretch/>
        </p:blipFill>
        <p:spPr>
          <a:xfrm>
            <a:off x="8430840" y="15087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2" name="Google Shape;23;p4"/>
          <p:cNvPicPr/>
          <p:nvPr/>
        </p:nvPicPr>
        <p:blipFill>
          <a:blip r:embed="rId3"/>
          <a:stretch/>
        </p:blipFill>
        <p:spPr>
          <a:xfrm>
            <a:off x="0" y="0"/>
            <a:ext cx="9143640" cy="5143320"/>
          </a:xfrm>
          <a:prstGeom prst="rect">
            <a:avLst/>
          </a:prstGeom>
          <a:ln w="0">
            <a:noFill/>
          </a:ln>
        </p:spPr>
      </p:pic>
      <p:sp>
        <p:nvSpPr>
          <p:cNvPr id="12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24" name="PlaceHolder 2"/>
          <p:cNvSpPr>
            <a:spLocks noGrp="1"/>
          </p:cNvSpPr>
          <p:nvPr>
            <p:ph type="body"/>
          </p:nvPr>
        </p:nvSpPr>
        <p:spPr>
          <a:xfrm>
            <a:off x="720000" y="121572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pic>
        <p:nvPicPr>
          <p:cNvPr id="125" name="Google Shape;26;p4"/>
          <p:cNvPicPr/>
          <p:nvPr/>
        </p:nvPicPr>
        <p:blipFill>
          <a:blip r:embed="rId4">
            <a:alphaModFix amt="86000"/>
          </a:blip>
          <a:stretch/>
        </p:blipFill>
        <p:spPr>
          <a:xfrm>
            <a:off x="7556760" y="-685080"/>
            <a:ext cx="1900440" cy="1900440"/>
          </a:xfrm>
          <a:prstGeom prst="rect">
            <a:avLst/>
          </a:prstGeom>
          <a:ln w="0">
            <a:noFill/>
          </a:ln>
        </p:spPr>
      </p:pic>
      <p:pic>
        <p:nvPicPr>
          <p:cNvPr id="126" name="Google Shape;27;p4"/>
          <p:cNvPicPr/>
          <p:nvPr/>
        </p:nvPicPr>
        <p:blipFill>
          <a:blip r:embed="rId4">
            <a:alphaModFix amt="35000"/>
          </a:blip>
          <a:stretch/>
        </p:blipFill>
        <p:spPr>
          <a:xfrm>
            <a:off x="3621600" y="4221720"/>
            <a:ext cx="1900440" cy="1900440"/>
          </a:xfrm>
          <a:prstGeom prst="rect">
            <a:avLst/>
          </a:prstGeom>
          <a:ln w="0">
            <a:noFill/>
          </a:ln>
        </p:spPr>
      </p:pic>
      <p:pic>
        <p:nvPicPr>
          <p:cNvPr id="127" name="Google Shape;28;p4"/>
          <p:cNvPicPr/>
          <p:nvPr/>
        </p:nvPicPr>
        <p:blipFill>
          <a:blip r:embed="rId4">
            <a:alphaModFix amt="35000"/>
          </a:blip>
          <a:stretch/>
        </p:blipFill>
        <p:spPr>
          <a:xfrm>
            <a:off x="-996480" y="69552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0" name="Google Shape;30;p5"/>
          <p:cNvPicPr/>
          <p:nvPr/>
        </p:nvPicPr>
        <p:blipFill>
          <a:blip r:embed="rId3"/>
          <a:stretch/>
        </p:blipFill>
        <p:spPr>
          <a:xfrm>
            <a:off x="0" y="0"/>
            <a:ext cx="9143640" cy="5143320"/>
          </a:xfrm>
          <a:prstGeom prst="rect">
            <a:avLst/>
          </a:prstGeom>
          <a:ln w="0">
            <a:noFill/>
          </a:ln>
        </p:spPr>
      </p:pic>
      <p:sp>
        <p:nvSpPr>
          <p:cNvPr id="13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32" name="Google Shape;36;p5"/>
          <p:cNvPicPr/>
          <p:nvPr/>
        </p:nvPicPr>
        <p:blipFill>
          <a:blip r:embed="rId4"/>
          <a:stretch/>
        </p:blipFill>
        <p:spPr>
          <a:xfrm>
            <a:off x="6755400" y="-690120"/>
            <a:ext cx="1900440" cy="1900440"/>
          </a:xfrm>
          <a:prstGeom prst="rect">
            <a:avLst/>
          </a:prstGeom>
          <a:ln w="0">
            <a:noFill/>
          </a:ln>
        </p:spPr>
      </p:pic>
      <p:pic>
        <p:nvPicPr>
          <p:cNvPr id="133" name="Google Shape;37;p5"/>
          <p:cNvPicPr/>
          <p:nvPr/>
        </p:nvPicPr>
        <p:blipFill>
          <a:blip r:embed="rId4">
            <a:alphaModFix amt="60000"/>
          </a:blip>
          <a:stretch/>
        </p:blipFill>
        <p:spPr>
          <a:xfrm>
            <a:off x="7867440" y="3122640"/>
            <a:ext cx="1900440" cy="1900440"/>
          </a:xfrm>
          <a:prstGeom prst="rect">
            <a:avLst/>
          </a:prstGeom>
          <a:ln w="0">
            <a:noFill/>
          </a:ln>
        </p:spPr>
      </p:pic>
      <p:pic>
        <p:nvPicPr>
          <p:cNvPr id="134" name="Google Shape;38;p5"/>
          <p:cNvPicPr/>
          <p:nvPr/>
        </p:nvPicPr>
        <p:blipFill>
          <a:blip r:embed="rId4">
            <a:alphaModFix amt="30000"/>
          </a:blip>
          <a:stretch/>
        </p:blipFill>
        <p:spPr>
          <a:xfrm>
            <a:off x="-747000" y="166500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8" name="Google Shape;40;p6"/>
          <p:cNvPicPr/>
          <p:nvPr/>
        </p:nvPicPr>
        <p:blipFill>
          <a:blip r:embed="rId3"/>
          <a:stretch/>
        </p:blipFill>
        <p:spPr>
          <a:xfrm>
            <a:off x="0" y="0"/>
            <a:ext cx="9143640" cy="5143320"/>
          </a:xfrm>
          <a:prstGeom prst="rect">
            <a:avLst/>
          </a:prstGeom>
          <a:ln w="0">
            <a:noFill/>
          </a:ln>
        </p:spPr>
      </p:pic>
      <p:sp>
        <p:nvSpPr>
          <p:cNvPr id="13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40" name="Google Shape;42;p6"/>
          <p:cNvPicPr/>
          <p:nvPr/>
        </p:nvPicPr>
        <p:blipFill>
          <a:blip r:embed="rId4"/>
          <a:stretch/>
        </p:blipFill>
        <p:spPr>
          <a:xfrm>
            <a:off x="7815600" y="-411120"/>
            <a:ext cx="1900440" cy="1900440"/>
          </a:xfrm>
          <a:prstGeom prst="rect">
            <a:avLst/>
          </a:prstGeom>
          <a:ln w="0">
            <a:noFill/>
          </a:ln>
        </p:spPr>
      </p:pic>
      <p:pic>
        <p:nvPicPr>
          <p:cNvPr id="141" name="Google Shape;43;p6"/>
          <p:cNvPicPr/>
          <p:nvPr/>
        </p:nvPicPr>
        <p:blipFill>
          <a:blip r:embed="rId4">
            <a:alphaModFix amt="36000"/>
          </a:blip>
          <a:stretch/>
        </p:blipFill>
        <p:spPr>
          <a:xfrm>
            <a:off x="-1064880" y="1954080"/>
            <a:ext cx="1900440" cy="1900440"/>
          </a:xfrm>
          <a:prstGeom prst="rect">
            <a:avLst/>
          </a:prstGeom>
          <a:ln w="0">
            <a:noFill/>
          </a:ln>
        </p:spPr>
      </p:pic>
      <p:pic>
        <p:nvPicPr>
          <p:cNvPr id="142" name="Google Shape;44;p6"/>
          <p:cNvPicPr/>
          <p:nvPr/>
        </p:nvPicPr>
        <p:blipFill>
          <a:blip r:embed="rId4">
            <a:alphaModFix amt="23000"/>
          </a:blip>
          <a:stretch/>
        </p:blipFill>
        <p:spPr>
          <a:xfrm>
            <a:off x="6861960" y="41014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4" name="Google Shape;46;p7"/>
          <p:cNvPicPr/>
          <p:nvPr/>
        </p:nvPicPr>
        <p:blipFill>
          <a:blip r:embed="rId3"/>
          <a:stretch/>
        </p:blipFill>
        <p:spPr>
          <a:xfrm>
            <a:off x="0" y="0"/>
            <a:ext cx="9143640" cy="5143320"/>
          </a:xfrm>
          <a:prstGeom prst="rect">
            <a:avLst/>
          </a:prstGeom>
          <a:ln w="0">
            <a:noFill/>
          </a:ln>
        </p:spPr>
      </p:pic>
      <p:sp>
        <p:nvSpPr>
          <p:cNvPr id="145" name="PlaceHolder 1"/>
          <p:cNvSpPr>
            <a:spLocks noGrp="1"/>
          </p:cNvSpPr>
          <p:nvPr>
            <p:ph type="title"/>
          </p:nvPr>
        </p:nvSpPr>
        <p:spPr>
          <a:xfrm>
            <a:off x="720000" y="1820520"/>
            <a:ext cx="2429280" cy="15019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46" name="Google Shape;49;p7"/>
          <p:cNvPicPr/>
          <p:nvPr/>
        </p:nvPicPr>
        <p:blipFill>
          <a:blip r:embed="rId4">
            <a:alphaModFix amt="25000"/>
          </a:blip>
          <a:stretch/>
        </p:blipFill>
        <p:spPr>
          <a:xfrm>
            <a:off x="-859680" y="3229560"/>
            <a:ext cx="1900440" cy="1900440"/>
          </a:xfrm>
          <a:prstGeom prst="rect">
            <a:avLst/>
          </a:prstGeom>
          <a:ln w="0">
            <a:noFill/>
          </a:ln>
        </p:spPr>
      </p:pic>
      <p:pic>
        <p:nvPicPr>
          <p:cNvPr id="147" name="Google Shape;50;p7"/>
          <p:cNvPicPr/>
          <p:nvPr/>
        </p:nvPicPr>
        <p:blipFill>
          <a:blip r:embed="rId4">
            <a:alphaModFix amt="86000"/>
          </a:blip>
          <a:stretch/>
        </p:blipFill>
        <p:spPr>
          <a:xfrm>
            <a:off x="2600640" y="-749160"/>
            <a:ext cx="1900440" cy="1900440"/>
          </a:xfrm>
          <a:prstGeom prst="rect">
            <a:avLst/>
          </a:prstGeom>
          <a:ln w="0">
            <a:noFill/>
          </a:ln>
        </p:spPr>
      </p:pic>
      <p:pic>
        <p:nvPicPr>
          <p:cNvPr id="148" name="Google Shape;51;p7"/>
          <p:cNvPicPr/>
          <p:nvPr/>
        </p:nvPicPr>
        <p:blipFill>
          <a:blip r:embed="rId4">
            <a:alphaModFix amt="25000"/>
          </a:blip>
          <a:stretch/>
        </p:blipFill>
        <p:spPr>
          <a:xfrm>
            <a:off x="7643520" y="35920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9" name="Google Shape;53;p8"/>
          <p:cNvPicPr/>
          <p:nvPr/>
        </p:nvPicPr>
        <p:blipFill>
          <a:blip r:embed="rId3"/>
          <a:stretch/>
        </p:blipFill>
        <p:spPr>
          <a:xfrm>
            <a:off x="0" y="0"/>
            <a:ext cx="9143640" cy="5143320"/>
          </a:xfrm>
          <a:prstGeom prst="rect">
            <a:avLst/>
          </a:prstGeom>
          <a:ln w="0">
            <a:noFill/>
          </a:ln>
        </p:spPr>
      </p:pic>
      <p:sp>
        <p:nvSpPr>
          <p:cNvPr id="150" name="PlaceHolder 1"/>
          <p:cNvSpPr>
            <a:spLocks noGrp="1"/>
          </p:cNvSpPr>
          <p:nvPr>
            <p:ph type="title"/>
          </p:nvPr>
        </p:nvSpPr>
        <p:spPr>
          <a:xfrm>
            <a:off x="1768680" y="1710000"/>
            <a:ext cx="5606640" cy="172332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pic>
        <p:nvPicPr>
          <p:cNvPr id="151" name="Google Shape;55;p8"/>
          <p:cNvPicPr/>
          <p:nvPr/>
        </p:nvPicPr>
        <p:blipFill>
          <a:blip r:embed="rId4">
            <a:alphaModFix amt="86000"/>
          </a:blip>
          <a:stretch/>
        </p:blipFill>
        <p:spPr>
          <a:xfrm>
            <a:off x="-81720" y="-91800"/>
            <a:ext cx="1900440" cy="1900440"/>
          </a:xfrm>
          <a:prstGeom prst="rect">
            <a:avLst/>
          </a:prstGeom>
          <a:ln w="0">
            <a:noFill/>
          </a:ln>
        </p:spPr>
      </p:pic>
      <p:pic>
        <p:nvPicPr>
          <p:cNvPr id="152" name="Google Shape;56;p8"/>
          <p:cNvPicPr/>
          <p:nvPr/>
        </p:nvPicPr>
        <p:blipFill>
          <a:blip r:embed="rId4">
            <a:alphaModFix amt="25000"/>
          </a:blip>
          <a:stretch/>
        </p:blipFill>
        <p:spPr>
          <a:xfrm>
            <a:off x="619560" y="3592440"/>
            <a:ext cx="1900440" cy="1900440"/>
          </a:xfrm>
          <a:prstGeom prst="rect">
            <a:avLst/>
          </a:prstGeom>
          <a:ln w="0">
            <a:noFill/>
          </a:ln>
        </p:spPr>
      </p:pic>
      <p:pic>
        <p:nvPicPr>
          <p:cNvPr id="153" name="Google Shape;57;p8"/>
          <p:cNvPicPr/>
          <p:nvPr/>
        </p:nvPicPr>
        <p:blipFill>
          <a:blip r:embed="rId4">
            <a:alphaModFix amt="35000"/>
          </a:blip>
          <a:stretch/>
        </p:blipFill>
        <p:spPr>
          <a:xfrm>
            <a:off x="6392160" y="166320"/>
            <a:ext cx="1900440" cy="1900440"/>
          </a:xfrm>
          <a:prstGeom prst="rect">
            <a:avLst/>
          </a:prstGeom>
          <a:ln w="0">
            <a:noFill/>
          </a:ln>
        </p:spPr>
      </p:pic>
      <p:pic>
        <p:nvPicPr>
          <p:cNvPr id="154" name="Google Shape;58;p8"/>
          <p:cNvPicPr/>
          <p:nvPr/>
        </p:nvPicPr>
        <p:blipFill>
          <a:blip r:embed="rId4">
            <a:alphaModFix amt="75000"/>
          </a:blip>
          <a:stretch/>
        </p:blipFill>
        <p:spPr>
          <a:xfrm>
            <a:off x="7953840" y="270288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55" name="Google Shape;60;p9"/>
          <p:cNvPicPr/>
          <p:nvPr/>
        </p:nvPicPr>
        <p:blipFill>
          <a:blip r:embed="rId3"/>
          <a:stretch/>
        </p:blipFill>
        <p:spPr>
          <a:xfrm>
            <a:off x="0" y="0"/>
            <a:ext cx="9143640" cy="5143320"/>
          </a:xfrm>
          <a:prstGeom prst="rect">
            <a:avLst/>
          </a:prstGeom>
          <a:ln w="0">
            <a:noFill/>
          </a:ln>
        </p:spPr>
      </p:pic>
      <p:sp>
        <p:nvSpPr>
          <p:cNvPr id="156" name="PlaceHolder 1"/>
          <p:cNvSpPr>
            <a:spLocks noGrp="1"/>
          </p:cNvSpPr>
          <p:nvPr>
            <p:ph type="title"/>
          </p:nvPr>
        </p:nvSpPr>
        <p:spPr>
          <a:xfrm>
            <a:off x="2380680" y="1441800"/>
            <a:ext cx="438228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pic>
        <p:nvPicPr>
          <p:cNvPr id="157" name="Google Shape;63;p9"/>
          <p:cNvPicPr/>
          <p:nvPr/>
        </p:nvPicPr>
        <p:blipFill>
          <a:blip r:embed="rId4">
            <a:alphaModFix amt="86000"/>
          </a:blip>
          <a:stretch/>
        </p:blipFill>
        <p:spPr>
          <a:xfrm>
            <a:off x="974880" y="172440"/>
            <a:ext cx="1900440" cy="1900440"/>
          </a:xfrm>
          <a:prstGeom prst="rect">
            <a:avLst/>
          </a:prstGeom>
          <a:ln w="0">
            <a:noFill/>
          </a:ln>
        </p:spPr>
      </p:pic>
      <p:pic>
        <p:nvPicPr>
          <p:cNvPr id="158" name="Google Shape;64;p9"/>
          <p:cNvPicPr/>
          <p:nvPr/>
        </p:nvPicPr>
        <p:blipFill>
          <a:blip r:embed="rId4">
            <a:alphaModFix amt="25000"/>
          </a:blip>
          <a:stretch/>
        </p:blipFill>
        <p:spPr>
          <a:xfrm>
            <a:off x="-143640" y="2073600"/>
            <a:ext cx="1900440" cy="1900440"/>
          </a:xfrm>
          <a:prstGeom prst="rect">
            <a:avLst/>
          </a:prstGeom>
          <a:ln w="0">
            <a:noFill/>
          </a:ln>
        </p:spPr>
      </p:pic>
      <p:pic>
        <p:nvPicPr>
          <p:cNvPr id="159" name="Google Shape;65;p9"/>
          <p:cNvPicPr/>
          <p:nvPr/>
        </p:nvPicPr>
        <p:blipFill>
          <a:blip r:embed="rId4">
            <a:alphaModFix amt="35000"/>
          </a:blip>
          <a:stretch/>
        </p:blipFill>
        <p:spPr>
          <a:xfrm>
            <a:off x="6377400" y="474480"/>
            <a:ext cx="1900440" cy="1900440"/>
          </a:xfrm>
          <a:prstGeom prst="rect">
            <a:avLst/>
          </a:prstGeom>
          <a:ln w="0">
            <a:noFill/>
          </a:ln>
        </p:spPr>
      </p:pic>
      <p:pic>
        <p:nvPicPr>
          <p:cNvPr id="160" name="Google Shape;66;p9"/>
          <p:cNvPicPr/>
          <p:nvPr/>
        </p:nvPicPr>
        <p:blipFill>
          <a:blip r:embed="rId4">
            <a:alphaModFix amt="75000"/>
          </a:blip>
          <a:stretch/>
        </p:blipFill>
        <p:spPr>
          <a:xfrm>
            <a:off x="7785000" y="2784600"/>
            <a:ext cx="1900440" cy="1900440"/>
          </a:xfrm>
          <a:prstGeom prst="rect">
            <a:avLst/>
          </a:prstGeom>
          <a:ln w="0">
            <a:noFill/>
          </a:ln>
        </p:spPr>
      </p:pic>
      <p:sp>
        <p:nvSpPr>
          <p:cNvPr id="16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6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163" name="PlaceHolder 2"/>
          <p:cNvSpPr>
            <a:spLocks noGrp="1"/>
          </p:cNvSpPr>
          <p:nvPr>
            <p:ph type="title"/>
          </p:nvPr>
        </p:nvSpPr>
        <p:spPr>
          <a:xfrm>
            <a:off x="720000" y="4014360"/>
            <a:ext cx="7703640" cy="572400"/>
          </a:xfrm>
          <a:prstGeom prst="rect">
            <a:avLst/>
          </a:prstGeom>
          <a:solidFill>
            <a:schemeClr val="lt1"/>
          </a:solid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64"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 name="Google Shape;79;p13"/>
          <p:cNvPicPr/>
          <p:nvPr/>
        </p:nvPicPr>
        <p:blipFill>
          <a:blip r:embed="rId3"/>
          <a:stretch/>
        </p:blipFill>
        <p:spPr>
          <a:xfrm>
            <a:off x="0" y="0"/>
            <a:ext cx="9143640" cy="5143320"/>
          </a:xfrm>
          <a:prstGeom prst="rect">
            <a:avLst/>
          </a:prstGeom>
          <a:ln w="0">
            <a:noFill/>
          </a:ln>
        </p:spPr>
      </p:pic>
      <p:sp>
        <p:nvSpPr>
          <p:cNvPr id="1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5" name="PlaceHolder 2"/>
          <p:cNvSpPr>
            <a:spLocks noGrp="1"/>
          </p:cNvSpPr>
          <p:nvPr>
            <p:ph type="title"/>
          </p:nvPr>
        </p:nvSpPr>
        <p:spPr>
          <a:xfrm>
            <a:off x="720000" y="140292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sp>
        <p:nvSpPr>
          <p:cNvPr id="16" name="PlaceHolder 3"/>
          <p:cNvSpPr>
            <a:spLocks noGrp="1"/>
          </p:cNvSpPr>
          <p:nvPr>
            <p:ph type="title"/>
          </p:nvPr>
        </p:nvSpPr>
        <p:spPr>
          <a:xfrm>
            <a:off x="720000" y="307584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sp>
        <p:nvSpPr>
          <p:cNvPr id="17" name="PlaceHolder 4"/>
          <p:cNvSpPr>
            <a:spLocks noGrp="1"/>
          </p:cNvSpPr>
          <p:nvPr>
            <p:ph type="title"/>
          </p:nvPr>
        </p:nvSpPr>
        <p:spPr>
          <a:xfrm>
            <a:off x="3419280" y="140292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sp>
        <p:nvSpPr>
          <p:cNvPr id="18" name="PlaceHolder 5"/>
          <p:cNvSpPr>
            <a:spLocks noGrp="1"/>
          </p:cNvSpPr>
          <p:nvPr>
            <p:ph type="title"/>
          </p:nvPr>
        </p:nvSpPr>
        <p:spPr>
          <a:xfrm>
            <a:off x="3419280" y="307584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sp>
        <p:nvSpPr>
          <p:cNvPr id="19" name="PlaceHolder 6"/>
          <p:cNvSpPr>
            <a:spLocks noGrp="1"/>
          </p:cNvSpPr>
          <p:nvPr>
            <p:ph type="title"/>
          </p:nvPr>
        </p:nvSpPr>
        <p:spPr>
          <a:xfrm>
            <a:off x="6118560" y="140292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sp>
        <p:nvSpPr>
          <p:cNvPr id="20" name="PlaceHolder 7"/>
          <p:cNvSpPr>
            <a:spLocks noGrp="1"/>
          </p:cNvSpPr>
          <p:nvPr>
            <p:ph type="title"/>
          </p:nvPr>
        </p:nvSpPr>
        <p:spPr>
          <a:xfrm>
            <a:off x="6118560" y="3075840"/>
            <a:ext cx="734400" cy="447120"/>
          </a:xfrm>
          <a:prstGeom prst="rect">
            <a:avLst/>
          </a:prstGeom>
          <a:noFill/>
          <a:ln w="0">
            <a:noFill/>
          </a:ln>
        </p:spPr>
        <p:txBody>
          <a:bodyPr lIns="91440" tIns="91440" rIns="91440" bIns="91440" anchor="b">
            <a:noAutofit/>
          </a:bodyPr>
          <a:lstStyle/>
          <a:p>
            <a:pPr indent="0">
              <a:lnSpc>
                <a:spcPct val="100000"/>
              </a:lnSpc>
              <a:buNone/>
            </a:pPr>
            <a:r>
              <a:rPr lang="fr-FR" sz="3000" b="1" strike="noStrike" spc="-1">
                <a:solidFill>
                  <a:schemeClr val="dk1"/>
                </a:solidFill>
                <a:latin typeface="Advent Pro"/>
                <a:ea typeface="Advent Pro"/>
              </a:rPr>
              <a:t>xx%</a:t>
            </a:r>
            <a:endParaRPr lang="fr-FR" sz="3000" b="0" strike="noStrike" spc="-1">
              <a:solidFill>
                <a:schemeClr val="dk1"/>
              </a:solidFill>
              <a:latin typeface="Arial"/>
            </a:endParaRPr>
          </a:p>
        </p:txBody>
      </p:sp>
      <p:pic>
        <p:nvPicPr>
          <p:cNvPr id="21" name="Google Shape;93;p13"/>
          <p:cNvPicPr/>
          <p:nvPr/>
        </p:nvPicPr>
        <p:blipFill>
          <a:blip r:embed="rId4"/>
          <a:stretch/>
        </p:blipFill>
        <p:spPr>
          <a:xfrm>
            <a:off x="6754320" y="-300600"/>
            <a:ext cx="1900440" cy="1900440"/>
          </a:xfrm>
          <a:prstGeom prst="rect">
            <a:avLst/>
          </a:prstGeom>
          <a:ln w="0">
            <a:noFill/>
          </a:ln>
        </p:spPr>
      </p:pic>
      <p:pic>
        <p:nvPicPr>
          <p:cNvPr id="22" name="Google Shape;94;p13"/>
          <p:cNvPicPr/>
          <p:nvPr/>
        </p:nvPicPr>
        <p:blipFill>
          <a:blip r:embed="rId4">
            <a:alphaModFix amt="23000"/>
          </a:blip>
          <a:stretch/>
        </p:blipFill>
        <p:spPr>
          <a:xfrm>
            <a:off x="-446400" y="3653640"/>
            <a:ext cx="1900440" cy="1900440"/>
          </a:xfrm>
          <a:prstGeom prst="rect">
            <a:avLst/>
          </a:prstGeom>
          <a:ln w="0">
            <a:noFill/>
          </a:ln>
        </p:spPr>
      </p:pic>
      <p:pic>
        <p:nvPicPr>
          <p:cNvPr id="23" name="Google Shape;95;p13"/>
          <p:cNvPicPr/>
          <p:nvPr/>
        </p:nvPicPr>
        <p:blipFill>
          <a:blip r:embed="rId4">
            <a:alphaModFix amt="36000"/>
          </a:blip>
          <a:stretch/>
        </p:blipFill>
        <p:spPr>
          <a:xfrm>
            <a:off x="8206200" y="14925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 name="Google Shape;97;p14"/>
          <p:cNvPicPr/>
          <p:nvPr/>
        </p:nvPicPr>
        <p:blipFill>
          <a:blip r:embed="rId3"/>
          <a:stretch/>
        </p:blipFill>
        <p:spPr>
          <a:xfrm>
            <a:off x="0" y="0"/>
            <a:ext cx="9143640" cy="5143320"/>
          </a:xfrm>
          <a:prstGeom prst="rect">
            <a:avLst/>
          </a:prstGeom>
          <a:ln w="0">
            <a:noFill/>
          </a:ln>
        </p:spPr>
      </p:pic>
      <p:sp>
        <p:nvSpPr>
          <p:cNvPr id="25" name="PlaceHolder 1"/>
          <p:cNvSpPr>
            <a:spLocks noGrp="1"/>
          </p:cNvSpPr>
          <p:nvPr>
            <p:ph type="title"/>
          </p:nvPr>
        </p:nvSpPr>
        <p:spPr>
          <a:xfrm>
            <a:off x="3052440" y="3100320"/>
            <a:ext cx="5378040" cy="66132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pic>
        <p:nvPicPr>
          <p:cNvPr id="26" name="Google Shape;100;p14"/>
          <p:cNvPicPr/>
          <p:nvPr/>
        </p:nvPicPr>
        <p:blipFill>
          <a:blip r:embed="rId4">
            <a:alphaModFix amt="86000"/>
          </a:blip>
          <a:stretch/>
        </p:blipFill>
        <p:spPr>
          <a:xfrm>
            <a:off x="3772080" y="-645840"/>
            <a:ext cx="1900440" cy="1900440"/>
          </a:xfrm>
          <a:prstGeom prst="rect">
            <a:avLst/>
          </a:prstGeom>
          <a:ln w="0">
            <a:noFill/>
          </a:ln>
        </p:spPr>
      </p:pic>
      <p:pic>
        <p:nvPicPr>
          <p:cNvPr id="27" name="Google Shape;101;p14"/>
          <p:cNvPicPr/>
          <p:nvPr/>
        </p:nvPicPr>
        <p:blipFill>
          <a:blip r:embed="rId4">
            <a:alphaModFix amt="24000"/>
          </a:blip>
          <a:stretch/>
        </p:blipFill>
        <p:spPr>
          <a:xfrm>
            <a:off x="0" y="2662200"/>
            <a:ext cx="1900440" cy="1900440"/>
          </a:xfrm>
          <a:prstGeom prst="rect">
            <a:avLst/>
          </a:prstGeom>
          <a:ln w="0">
            <a:noFill/>
          </a:ln>
        </p:spPr>
      </p:pic>
      <p:pic>
        <p:nvPicPr>
          <p:cNvPr id="28" name="Google Shape;102;p14"/>
          <p:cNvPicPr/>
          <p:nvPr/>
        </p:nvPicPr>
        <p:blipFill>
          <a:blip r:embed="rId4">
            <a:alphaModFix amt="35000"/>
          </a:blip>
          <a:stretch/>
        </p:blipFill>
        <p:spPr>
          <a:xfrm>
            <a:off x="7975800" y="365364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 name="Google Shape;104;p15"/>
          <p:cNvPicPr/>
          <p:nvPr/>
        </p:nvPicPr>
        <p:blipFill>
          <a:blip r:embed="rId3">
            <a:alphaModFix amt="86000"/>
          </a:blip>
          <a:stretch/>
        </p:blipFill>
        <p:spPr>
          <a:xfrm>
            <a:off x="2890080" y="-128520"/>
            <a:ext cx="1900440" cy="1900440"/>
          </a:xfrm>
          <a:prstGeom prst="rect">
            <a:avLst/>
          </a:prstGeom>
          <a:ln w="0">
            <a:noFill/>
          </a:ln>
        </p:spPr>
      </p:pic>
      <p:pic>
        <p:nvPicPr>
          <p:cNvPr id="30" name="Google Shape;105;p15"/>
          <p:cNvPicPr/>
          <p:nvPr/>
        </p:nvPicPr>
        <p:blipFill>
          <a:blip r:embed="rId4"/>
          <a:stretch/>
        </p:blipFill>
        <p:spPr>
          <a:xfrm>
            <a:off x="0" y="0"/>
            <a:ext cx="9143640" cy="5143320"/>
          </a:xfrm>
          <a:prstGeom prst="rect">
            <a:avLst/>
          </a:prstGeom>
          <a:ln w="0">
            <a:noFill/>
          </a:ln>
        </p:spPr>
      </p:pic>
      <p:sp>
        <p:nvSpPr>
          <p:cNvPr id="31" name="PlaceHolder 1"/>
          <p:cNvSpPr>
            <a:spLocks noGrp="1"/>
          </p:cNvSpPr>
          <p:nvPr>
            <p:ph type="title"/>
          </p:nvPr>
        </p:nvSpPr>
        <p:spPr>
          <a:xfrm>
            <a:off x="4653720" y="1485360"/>
            <a:ext cx="3519360" cy="11160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32" name="PlaceHolder 2"/>
          <p:cNvSpPr>
            <a:spLocks noGrp="1"/>
          </p:cNvSpPr>
          <p:nvPr>
            <p:ph type="body"/>
          </p:nvPr>
        </p:nvSpPr>
        <p:spPr>
          <a:xfrm>
            <a:off x="970920" y="1013040"/>
            <a:ext cx="3117240" cy="3117240"/>
          </a:xfrm>
          <a:prstGeom prst="rect">
            <a:avLst/>
          </a:prstGeom>
          <a:noFill/>
          <a:ln w="9360">
            <a:solidFill>
              <a:schemeClr val="dk1"/>
            </a:solidFill>
            <a:round/>
          </a:ln>
        </p:spPr>
        <p:txBody>
          <a:bodyPr lIns="90000" tIns="45000" rIns="90000" bIns="45000" anchor="t">
            <a:normAutofit fontScale="50000" lnSpcReduction="2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pic>
        <p:nvPicPr>
          <p:cNvPr id="33" name="Google Shape;109;p15"/>
          <p:cNvPicPr/>
          <p:nvPr/>
        </p:nvPicPr>
        <p:blipFill>
          <a:blip r:embed="rId3">
            <a:alphaModFix amt="25000"/>
          </a:blip>
          <a:stretch/>
        </p:blipFill>
        <p:spPr>
          <a:xfrm>
            <a:off x="-237240" y="3166560"/>
            <a:ext cx="1900440" cy="1900440"/>
          </a:xfrm>
          <a:prstGeom prst="rect">
            <a:avLst/>
          </a:prstGeom>
          <a:ln w="0">
            <a:noFill/>
          </a:ln>
        </p:spPr>
      </p:pic>
      <p:pic>
        <p:nvPicPr>
          <p:cNvPr id="34" name="Google Shape;110;p15"/>
          <p:cNvPicPr/>
          <p:nvPr/>
        </p:nvPicPr>
        <p:blipFill>
          <a:blip r:embed="rId3">
            <a:alphaModFix amt="75000"/>
          </a:blip>
          <a:stretch/>
        </p:blipFill>
        <p:spPr>
          <a:xfrm>
            <a:off x="8173440" y="324252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5" name="Google Shape;112;p16"/>
          <p:cNvPicPr/>
          <p:nvPr/>
        </p:nvPicPr>
        <p:blipFill>
          <a:blip r:embed="rId3"/>
          <a:stretch/>
        </p:blipFill>
        <p:spPr>
          <a:xfrm>
            <a:off x="0" y="0"/>
            <a:ext cx="9143640" cy="5143320"/>
          </a:xfrm>
          <a:prstGeom prst="rect">
            <a:avLst/>
          </a:prstGeom>
          <a:ln w="0">
            <a:noFill/>
          </a:ln>
        </p:spPr>
      </p:pic>
      <p:sp>
        <p:nvSpPr>
          <p:cNvPr id="36" name="PlaceHolder 1"/>
          <p:cNvSpPr>
            <a:spLocks noGrp="1"/>
          </p:cNvSpPr>
          <p:nvPr>
            <p:ph type="title"/>
          </p:nvPr>
        </p:nvSpPr>
        <p:spPr>
          <a:xfrm>
            <a:off x="1303200" y="967320"/>
            <a:ext cx="6537240" cy="9277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pic>
        <p:nvPicPr>
          <p:cNvPr id="37" name="Google Shape;115;p16"/>
          <p:cNvPicPr/>
          <p:nvPr/>
        </p:nvPicPr>
        <p:blipFill>
          <a:blip r:embed="rId4">
            <a:alphaModFix amt="25000"/>
          </a:blip>
          <a:stretch/>
        </p:blipFill>
        <p:spPr>
          <a:xfrm>
            <a:off x="-542160" y="-594360"/>
            <a:ext cx="1900440" cy="1900440"/>
          </a:xfrm>
          <a:prstGeom prst="rect">
            <a:avLst/>
          </a:prstGeom>
          <a:ln w="0">
            <a:noFill/>
          </a:ln>
        </p:spPr>
      </p:pic>
      <p:pic>
        <p:nvPicPr>
          <p:cNvPr id="38" name="Google Shape;116;p16"/>
          <p:cNvPicPr/>
          <p:nvPr/>
        </p:nvPicPr>
        <p:blipFill>
          <a:blip r:embed="rId4">
            <a:alphaModFix amt="75000"/>
          </a:blip>
          <a:stretch/>
        </p:blipFill>
        <p:spPr>
          <a:xfrm>
            <a:off x="2921400" y="3915720"/>
            <a:ext cx="2209680" cy="2209680"/>
          </a:xfrm>
          <a:prstGeom prst="rect">
            <a:avLst/>
          </a:prstGeom>
          <a:ln w="0">
            <a:noFill/>
          </a:ln>
        </p:spPr>
      </p:pic>
      <p:pic>
        <p:nvPicPr>
          <p:cNvPr id="39" name="Google Shape;117;p16"/>
          <p:cNvPicPr/>
          <p:nvPr/>
        </p:nvPicPr>
        <p:blipFill>
          <a:blip r:embed="rId4">
            <a:alphaModFix amt="25000"/>
          </a:blip>
          <a:stretch/>
        </p:blipFill>
        <p:spPr>
          <a:xfrm>
            <a:off x="8065800" y="1046160"/>
            <a:ext cx="1900440" cy="1900440"/>
          </a:xfrm>
          <a:prstGeom prst="rect">
            <a:avLst/>
          </a:prstGeom>
          <a:ln w="0">
            <a:noFill/>
          </a:ln>
        </p:spPr>
      </p:pic>
      <p:sp>
        <p:nvSpPr>
          <p:cNvPr id="4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1" name="Google Shape;119;p17"/>
          <p:cNvPicPr/>
          <p:nvPr/>
        </p:nvPicPr>
        <p:blipFill>
          <a:blip r:embed="rId3"/>
          <a:stretch/>
        </p:blipFill>
        <p:spPr>
          <a:xfrm>
            <a:off x="0" y="0"/>
            <a:ext cx="9143640" cy="5143320"/>
          </a:xfrm>
          <a:prstGeom prst="rect">
            <a:avLst/>
          </a:prstGeom>
          <a:ln w="0">
            <a:noFill/>
          </a:ln>
        </p:spPr>
      </p:pic>
      <p:sp>
        <p:nvSpPr>
          <p:cNvPr id="42" name="PlaceHolder 1"/>
          <p:cNvSpPr>
            <a:spLocks noGrp="1"/>
          </p:cNvSpPr>
          <p:nvPr>
            <p:ph type="title"/>
          </p:nvPr>
        </p:nvSpPr>
        <p:spPr>
          <a:xfrm>
            <a:off x="720000" y="1637640"/>
            <a:ext cx="3597480" cy="10627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pic>
        <p:nvPicPr>
          <p:cNvPr id="43" name="Google Shape;122;p17"/>
          <p:cNvPicPr/>
          <p:nvPr/>
        </p:nvPicPr>
        <p:blipFill>
          <a:blip r:embed="rId4">
            <a:alphaModFix amt="60000"/>
          </a:blip>
          <a:stretch/>
        </p:blipFill>
        <p:spPr>
          <a:xfrm>
            <a:off x="7662240" y="799920"/>
            <a:ext cx="1900440" cy="1900440"/>
          </a:xfrm>
          <a:prstGeom prst="rect">
            <a:avLst/>
          </a:prstGeom>
          <a:ln w="0">
            <a:noFill/>
          </a:ln>
        </p:spPr>
      </p:pic>
      <p:pic>
        <p:nvPicPr>
          <p:cNvPr id="44" name="Google Shape;123;p17"/>
          <p:cNvPicPr/>
          <p:nvPr/>
        </p:nvPicPr>
        <p:blipFill>
          <a:blip r:embed="rId4">
            <a:alphaModFix amt="30000"/>
          </a:blip>
          <a:stretch/>
        </p:blipFill>
        <p:spPr>
          <a:xfrm>
            <a:off x="713160" y="3653640"/>
            <a:ext cx="1900440" cy="1900440"/>
          </a:xfrm>
          <a:prstGeom prst="rect">
            <a:avLst/>
          </a:prstGeom>
          <a:ln w="0">
            <a:noFill/>
          </a:ln>
        </p:spPr>
      </p:pic>
      <p:pic>
        <p:nvPicPr>
          <p:cNvPr id="45" name="Google Shape;124;p17"/>
          <p:cNvPicPr/>
          <p:nvPr/>
        </p:nvPicPr>
        <p:blipFill>
          <a:blip r:embed="rId4"/>
          <a:stretch/>
        </p:blipFill>
        <p:spPr>
          <a:xfrm>
            <a:off x="-237240" y="-690120"/>
            <a:ext cx="1900440" cy="1900440"/>
          </a:xfrm>
          <a:prstGeom prst="rect">
            <a:avLst/>
          </a:prstGeom>
          <a:ln w="0">
            <a:noFill/>
          </a:ln>
        </p:spPr>
      </p:pic>
      <p:pic>
        <p:nvPicPr>
          <p:cNvPr id="46" name="Google Shape;125;p17"/>
          <p:cNvPicPr/>
          <p:nvPr/>
        </p:nvPicPr>
        <p:blipFill>
          <a:blip r:embed="rId4"/>
          <a:stretch/>
        </p:blipFill>
        <p:spPr>
          <a:xfrm>
            <a:off x="-237240" y="-690120"/>
            <a:ext cx="1900440" cy="1900440"/>
          </a:xfrm>
          <a:prstGeom prst="rect">
            <a:avLst/>
          </a:prstGeom>
          <a:ln w="0">
            <a:noFill/>
          </a:ln>
        </p:spPr>
      </p:pic>
      <p:pic>
        <p:nvPicPr>
          <p:cNvPr id="47" name="Google Shape;126;p17"/>
          <p:cNvPicPr/>
          <p:nvPr/>
        </p:nvPicPr>
        <p:blipFill>
          <a:blip r:embed="rId4">
            <a:alphaModFix amt="30000"/>
          </a:blip>
          <a:stretch/>
        </p:blipFill>
        <p:spPr>
          <a:xfrm>
            <a:off x="713160" y="365364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8" name="Google Shape;128;p18"/>
          <p:cNvPicPr/>
          <p:nvPr/>
        </p:nvPicPr>
        <p:blipFill>
          <a:blip r:embed="rId3"/>
          <a:stretch/>
        </p:blipFill>
        <p:spPr>
          <a:xfrm>
            <a:off x="0" y="0"/>
            <a:ext cx="9143640" cy="5143320"/>
          </a:xfrm>
          <a:prstGeom prst="rect">
            <a:avLst/>
          </a:prstGeom>
          <a:ln w="0">
            <a:noFill/>
          </a:ln>
        </p:spPr>
      </p:pic>
      <p:sp>
        <p:nvSpPr>
          <p:cNvPr id="49" name="PlaceHolder 1"/>
          <p:cNvSpPr>
            <a:spLocks noGrp="1"/>
          </p:cNvSpPr>
          <p:nvPr>
            <p:ph type="title"/>
          </p:nvPr>
        </p:nvSpPr>
        <p:spPr>
          <a:xfrm>
            <a:off x="4837320" y="1501200"/>
            <a:ext cx="3593160" cy="106056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pic>
        <p:nvPicPr>
          <p:cNvPr id="50" name="Google Shape;131;p18"/>
          <p:cNvPicPr/>
          <p:nvPr/>
        </p:nvPicPr>
        <p:blipFill>
          <a:blip r:embed="rId4"/>
          <a:stretch/>
        </p:blipFill>
        <p:spPr>
          <a:xfrm rot="10800000" flipH="1">
            <a:off x="-237240" y="3654000"/>
            <a:ext cx="1900440" cy="1900440"/>
          </a:xfrm>
          <a:prstGeom prst="rect">
            <a:avLst/>
          </a:prstGeom>
          <a:ln w="0">
            <a:noFill/>
          </a:ln>
        </p:spPr>
      </p:pic>
      <p:pic>
        <p:nvPicPr>
          <p:cNvPr id="51" name="Google Shape;132;p18"/>
          <p:cNvPicPr/>
          <p:nvPr/>
        </p:nvPicPr>
        <p:blipFill>
          <a:blip r:embed="rId4">
            <a:alphaModFix amt="30000"/>
          </a:blip>
          <a:stretch/>
        </p:blipFill>
        <p:spPr>
          <a:xfrm rot="10800000" flipH="1">
            <a:off x="449280" y="-469440"/>
            <a:ext cx="1900440" cy="1900440"/>
          </a:xfrm>
          <a:prstGeom prst="rect">
            <a:avLst/>
          </a:prstGeom>
          <a:ln w="0">
            <a:noFill/>
          </a:ln>
        </p:spPr>
      </p:pic>
      <p:pic>
        <p:nvPicPr>
          <p:cNvPr id="52" name="Google Shape;133;p18"/>
          <p:cNvPicPr/>
          <p:nvPr/>
        </p:nvPicPr>
        <p:blipFill>
          <a:blip r:embed="rId4">
            <a:alphaModFix amt="60000"/>
          </a:blip>
          <a:stretch/>
        </p:blipFill>
        <p:spPr>
          <a:xfrm rot="10800000" flipH="1">
            <a:off x="7662240" y="-250560"/>
            <a:ext cx="1900440" cy="1900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microsoft.com/office/2007/relationships/hdphoto" Target="../media/hdphoto13.wdp"/><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7.xml"/><Relationship Id="rId6" Type="http://schemas.openxmlformats.org/officeDocument/2006/relationships/image" Target="../media/image30.jpeg"/><Relationship Id="rId5" Type="http://schemas.openxmlformats.org/officeDocument/2006/relationships/image" Target="../media/image29.jpeg"/><Relationship Id="rId4" Type="http://schemas.openxmlformats.org/officeDocument/2006/relationships/image" Target="../media/image28.jpe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33.png"/><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13" Type="http://schemas.microsoft.com/office/2007/relationships/hdphoto" Target="../media/hdphoto7.wdp"/><Relationship Id="rId3" Type="http://schemas.microsoft.com/office/2007/relationships/hdphoto" Target="../media/hdphoto2.wdp"/><Relationship Id="rId7" Type="http://schemas.microsoft.com/office/2007/relationships/hdphoto" Target="../media/hdphoto4.wdp"/><Relationship Id="rId12"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2.png"/><Relationship Id="rId11" Type="http://schemas.microsoft.com/office/2007/relationships/hdphoto" Target="../media/hdphoto6.wdp"/><Relationship Id="rId5" Type="http://schemas.microsoft.com/office/2007/relationships/hdphoto" Target="../media/hdphoto3.wdp"/><Relationship Id="rId15" Type="http://schemas.microsoft.com/office/2007/relationships/hdphoto" Target="../media/hdphoto8.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5.wdp"/><Relationship Id="rId1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8.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1357559" y="987878"/>
            <a:ext cx="6428880" cy="2952360"/>
          </a:xfrm>
          <a:prstGeom prst="rect">
            <a:avLst/>
          </a:prstGeom>
          <a:noFill/>
          <a:ln w="0">
            <a:noFill/>
          </a:ln>
        </p:spPr>
        <p:txBody>
          <a:bodyPr lIns="91440" tIns="91440" rIns="91440" bIns="91440" anchor="b">
            <a:normAutofit/>
            <a:scene3d>
              <a:camera prst="orthographicFront"/>
              <a:lightRig rig="threePt" dir="t"/>
            </a:scene3d>
            <a:sp3d extrusionH="57150">
              <a:bevelT w="38100" h="38100" prst="angle"/>
            </a:sp3d>
          </a:bodyPr>
          <a:lstStyle/>
          <a:p>
            <a:pPr indent="0" algn="ctr">
              <a:lnSpc>
                <a:spcPct val="100000"/>
              </a:lnSpc>
              <a:buNone/>
              <a:tabLst>
                <a:tab pos="0" algn="l"/>
              </a:tabLst>
            </a:pPr>
            <a:r>
              <a:rPr lang="en" sz="6000" b="1" strike="noStrike" spc="-1" dirty="0">
                <a:solidFill>
                  <a:srgbClr val="00FDFE"/>
                </a:solidFill>
                <a:effectLst>
                  <a:reflection blurRad="6350" stA="50000" endA="300" endPos="50000" dist="29997" dir="5400000" sy="-100000" algn="bl" rotWithShape="0"/>
                </a:effectLst>
                <a:latin typeface="Advent Pro"/>
                <a:ea typeface="Advent Pro"/>
              </a:rPr>
              <a:t>ScoutEnd</a:t>
            </a:r>
            <a:endParaRPr lang="fr-FR" sz="6000" b="0" strike="noStrike" spc="-1" dirty="0">
              <a:solidFill>
                <a:srgbClr val="00FDFE"/>
              </a:solidFill>
              <a:effectLst>
                <a:reflection blurRad="6350" stA="50000" endA="300" endPos="50000" dist="29997" dir="5400000" sy="-100000" algn="bl" rotWithShape="0"/>
              </a:effectLst>
              <a:latin typeface="Arial"/>
            </a:endParaRPr>
          </a:p>
        </p:txBody>
      </p:sp>
      <p:pic>
        <p:nvPicPr>
          <p:cNvPr id="11" name="Picture 10">
            <a:extLst>
              <a:ext uri="{FF2B5EF4-FFF2-40B4-BE49-F238E27FC236}">
                <a16:creationId xmlns:a16="http://schemas.microsoft.com/office/drawing/2014/main" id="{729DEAE4-34C2-66DE-36D3-146C1C348F25}"/>
              </a:ext>
            </a:extLst>
          </p:cNvPr>
          <p:cNvPicPr>
            <a:picLocks noChangeAspect="1"/>
          </p:cNvPicPr>
          <p:nvPr/>
        </p:nvPicPr>
        <p:blipFill>
          <a:blip r:embed="rId2"/>
          <a:stretch>
            <a:fillRect/>
          </a:stretch>
        </p:blipFill>
        <p:spPr>
          <a:xfrm>
            <a:off x="3149212" y="300078"/>
            <a:ext cx="2845575" cy="40665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 name="Google Shape;383;p48"/>
          <p:cNvPicPr/>
          <p:nvPr/>
        </p:nvPicPr>
        <p:blipFill>
          <a:blip r:embed="rId2"/>
          <a:srcRect l="16676" r="16676"/>
          <a:stretch/>
        </p:blipFill>
        <p:spPr>
          <a:xfrm flipH="1">
            <a:off x="5238120" y="1013130"/>
            <a:ext cx="3117240" cy="3117240"/>
          </a:xfrm>
          <a:prstGeom prst="rect">
            <a:avLst/>
          </a:prstGeom>
          <a:ln w="9525">
            <a:solidFill>
              <a:srgbClr val="CAFFFF"/>
            </a:solidFill>
            <a:round/>
          </a:ln>
        </p:spPr>
      </p:pic>
      <p:sp>
        <p:nvSpPr>
          <p:cNvPr id="188" name="PlaceHolder 1"/>
          <p:cNvSpPr>
            <a:spLocks noGrp="1"/>
          </p:cNvSpPr>
          <p:nvPr>
            <p:ph type="title"/>
          </p:nvPr>
        </p:nvSpPr>
        <p:spPr>
          <a:xfrm>
            <a:off x="1100436" y="565123"/>
            <a:ext cx="3524040" cy="111420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3000" b="1" strike="noStrike" spc="-1" dirty="0">
                <a:solidFill>
                  <a:schemeClr val="dk1"/>
                </a:solidFill>
                <a:latin typeface="Advent Pro"/>
                <a:ea typeface="Advent Pro"/>
              </a:rPr>
              <a:t>Machine Learning Modeling</a:t>
            </a:r>
            <a:endParaRPr lang="fr-FR" sz="3000" b="0" strike="noStrike" spc="-1" dirty="0">
              <a:solidFill>
                <a:schemeClr val="dk1"/>
              </a:solidFill>
              <a:latin typeface="Arial"/>
            </a:endParaRPr>
          </a:p>
        </p:txBody>
      </p:sp>
      <p:sp>
        <p:nvSpPr>
          <p:cNvPr id="189" name="PlaceHolder 2"/>
          <p:cNvSpPr>
            <a:spLocks noGrp="1"/>
          </p:cNvSpPr>
          <p:nvPr>
            <p:ph type="subTitle"/>
          </p:nvPr>
        </p:nvSpPr>
        <p:spPr>
          <a:xfrm>
            <a:off x="788640" y="1627200"/>
            <a:ext cx="4147633" cy="2736643"/>
          </a:xfrm>
          <a:prstGeom prst="rect">
            <a:avLst/>
          </a:prstGeom>
          <a:noFill/>
          <a:ln w="0">
            <a:noFill/>
          </a:ln>
        </p:spPr>
        <p:txBody>
          <a:bodyPr lIns="91440" tIns="91440" rIns="91440" bIns="91440" anchor="t">
            <a:normAutofit/>
          </a:bodyPr>
          <a:lstStyle/>
          <a:p>
            <a:pPr indent="0">
              <a:buNone/>
            </a:pPr>
            <a:r>
              <a:rPr lang="en-US" sz="1400" b="0" strike="noStrike" spc="-1" dirty="0">
                <a:solidFill>
                  <a:schemeClr val="dk1"/>
                </a:solidFill>
                <a:latin typeface="Assistant"/>
                <a:ea typeface="Assistant"/>
              </a:rPr>
              <a:t>The goal of using machine learning here is to predict a player’s goal and assist performances using data from previous seasons. Giving us a look at a player’s future. </a:t>
            </a:r>
          </a:p>
          <a:p>
            <a:pPr indent="0">
              <a:buNone/>
            </a:pPr>
            <a:r>
              <a:rPr lang="en-US" sz="1400" b="0" strike="noStrike" spc="-1" dirty="0">
                <a:solidFill>
                  <a:schemeClr val="dk1"/>
                </a:solidFill>
                <a:latin typeface="Assistant"/>
                <a:ea typeface="Assistant"/>
              </a:rPr>
              <a:t>While there are a lot of unpredictable and unmeasurable outside factors that affect what we try to predict such as injuries, mental health, the quality of the league, player transfers affecting playtime and more. </a:t>
            </a:r>
          </a:p>
          <a:p>
            <a:pPr indent="0">
              <a:buNone/>
            </a:pPr>
            <a:r>
              <a:rPr lang="en-US" sz="1400" spc="-1" dirty="0">
                <a:solidFill>
                  <a:schemeClr val="dk1"/>
                </a:solidFill>
                <a:latin typeface="Assistant"/>
                <a:ea typeface="Assistant"/>
              </a:rPr>
              <a:t>However, we tried to get the most we can out of the data that we have.</a:t>
            </a:r>
            <a:endParaRPr lang="en-US" sz="1400" b="0" strike="noStrike" spc="-1" dirty="0">
              <a:solidFill>
                <a:schemeClr val="dk1"/>
              </a:solidFill>
              <a:latin typeface="Assistant"/>
              <a:ea typeface="Assistant"/>
            </a:endParaRPr>
          </a:p>
        </p:txBody>
      </p:sp>
    </p:spTree>
  </p:cSld>
  <p:clrMapOvr>
    <a:masterClrMapping/>
  </p:clrMapOvr>
  <p:transition spd="slow">
    <p:wheel spokes="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ABCF9-DF47-4ED8-472E-121D020806AD}"/>
            </a:ext>
          </a:extLst>
        </p:cNvPr>
        <p:cNvGrpSpPr/>
        <p:nvPr/>
      </p:nvGrpSpPr>
      <p:grpSpPr>
        <a:xfrm>
          <a:off x="0" y="0"/>
          <a:ext cx="0" cy="0"/>
          <a:chOff x="0" y="0"/>
          <a:chExt cx="0" cy="0"/>
        </a:xfrm>
      </p:grpSpPr>
      <p:sp>
        <p:nvSpPr>
          <p:cNvPr id="195" name="PlaceHolder 1">
            <a:extLst>
              <a:ext uri="{FF2B5EF4-FFF2-40B4-BE49-F238E27FC236}">
                <a16:creationId xmlns:a16="http://schemas.microsoft.com/office/drawing/2014/main" id="{49B13A26-627A-490F-641A-497D646E6490}"/>
              </a:ext>
            </a:extLst>
          </p:cNvPr>
          <p:cNvSpPr>
            <a:spLocks noGrp="1"/>
          </p:cNvSpPr>
          <p:nvPr>
            <p:ph type="title"/>
          </p:nvPr>
        </p:nvSpPr>
        <p:spPr>
          <a:xfrm>
            <a:off x="190799" y="389985"/>
            <a:ext cx="6046449" cy="66636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4000" b="1" strike="noStrike" spc="-1" dirty="0">
                <a:solidFill>
                  <a:schemeClr val="dk1"/>
                </a:solidFill>
                <a:latin typeface="Advent Pro"/>
                <a:ea typeface="Advent Pro"/>
              </a:rPr>
              <a:t>Feature Engineering – Part 1 </a:t>
            </a:r>
            <a:endParaRPr lang="fr-FR" sz="6000" b="0" strike="noStrike" spc="-1" dirty="0">
              <a:solidFill>
                <a:schemeClr val="dk1"/>
              </a:solidFill>
              <a:latin typeface="Arial"/>
            </a:endParaRPr>
          </a:p>
        </p:txBody>
      </p:sp>
      <p:sp>
        <p:nvSpPr>
          <p:cNvPr id="196" name="PlaceHolder 2">
            <a:extLst>
              <a:ext uri="{FF2B5EF4-FFF2-40B4-BE49-F238E27FC236}">
                <a16:creationId xmlns:a16="http://schemas.microsoft.com/office/drawing/2014/main" id="{C033B49A-F0A4-F4AB-454F-799899477494}"/>
              </a:ext>
            </a:extLst>
          </p:cNvPr>
          <p:cNvSpPr>
            <a:spLocks noGrp="1"/>
          </p:cNvSpPr>
          <p:nvPr>
            <p:ph type="subTitle"/>
          </p:nvPr>
        </p:nvSpPr>
        <p:spPr>
          <a:xfrm>
            <a:off x="408878" y="1056345"/>
            <a:ext cx="8326243" cy="3831335"/>
          </a:xfrm>
          <a:prstGeom prst="rect">
            <a:avLst/>
          </a:prstGeom>
          <a:noFill/>
          <a:ln w="0">
            <a:noFill/>
          </a:ln>
        </p:spPr>
        <p:txBody>
          <a:bodyPr lIns="91440" tIns="91440" rIns="91440" bIns="91440" numCol="2" anchor="t">
            <a:noAutofit/>
          </a:bodyPr>
          <a:lstStyle/>
          <a:p>
            <a:pPr indent="0">
              <a:lnSpc>
                <a:spcPct val="120000"/>
              </a:lnSpc>
              <a:spcBef>
                <a:spcPts val="600"/>
              </a:spcBef>
              <a:buSzPct val="100000"/>
              <a:buNone/>
              <a:tabLst>
                <a:tab pos="0" algn="l"/>
              </a:tabLst>
            </a:pPr>
            <a:r>
              <a:rPr lang="en-US" sz="1800" b="1" strike="noStrike" spc="-1" dirty="0">
                <a:latin typeface="OpenSymbol"/>
              </a:rPr>
              <a:t>General Features:</a:t>
            </a:r>
          </a:p>
          <a:p>
            <a:pPr marL="400050" indent="-171450">
              <a:lnSpc>
                <a:spcPct val="120000"/>
              </a:lnSpc>
              <a:spcBef>
                <a:spcPts val="600"/>
              </a:spcBef>
              <a:buSzPct val="100000"/>
              <a:tabLst>
                <a:tab pos="0" algn="l"/>
              </a:tabLst>
            </a:pPr>
            <a:r>
              <a:rPr lang="en-US" sz="1100" b="1" strike="noStrike" spc="-1" dirty="0">
                <a:latin typeface="OpenSymbol"/>
              </a:rPr>
              <a:t>Age</a:t>
            </a:r>
            <a:r>
              <a:rPr lang="en-US" sz="1100" b="0" strike="noStrike" spc="-1" dirty="0">
                <a:latin typeface="OpenSymbol"/>
              </a:rPr>
              <a:t>: Derived from birth year.</a:t>
            </a:r>
          </a:p>
          <a:p>
            <a:pPr marL="400050" indent="-171450">
              <a:lnSpc>
                <a:spcPct val="120000"/>
              </a:lnSpc>
              <a:spcBef>
                <a:spcPts val="600"/>
              </a:spcBef>
              <a:buSzPct val="100000"/>
              <a:tabLst>
                <a:tab pos="0" algn="l"/>
              </a:tabLst>
            </a:pPr>
            <a:r>
              <a:rPr lang="en-US" sz="1100" b="1" strike="noStrike" spc="-1" dirty="0">
                <a:latin typeface="OpenSymbol"/>
              </a:rPr>
              <a:t>Age Decline</a:t>
            </a:r>
            <a:r>
              <a:rPr lang="en-US" sz="1100" b="0" strike="noStrike" spc="-1" dirty="0">
                <a:latin typeface="OpenSymbol"/>
              </a:rPr>
              <a:t>: Penalty of -0.1 per year over 32 years old.</a:t>
            </a:r>
          </a:p>
          <a:p>
            <a:pPr marL="400050" indent="-171450">
              <a:lnSpc>
                <a:spcPct val="120000"/>
              </a:lnSpc>
              <a:spcBef>
                <a:spcPts val="600"/>
              </a:spcBef>
              <a:buSzPct val="100000"/>
              <a:tabLst>
                <a:tab pos="0" algn="l"/>
              </a:tabLst>
            </a:pPr>
            <a:r>
              <a:rPr lang="en-US" sz="1100" b="1" strike="noStrike" spc="-1" dirty="0">
                <a:latin typeface="OpenSymbol"/>
              </a:rPr>
              <a:t>Team Strength: </a:t>
            </a:r>
            <a:r>
              <a:rPr lang="en-US" sz="1100" b="0" strike="noStrike" spc="-1" dirty="0">
                <a:latin typeface="OpenSymbol"/>
              </a:rPr>
              <a:t>Ratio of team goals scored to league average goals.</a:t>
            </a:r>
          </a:p>
          <a:p>
            <a:pPr marL="400050" indent="-171450">
              <a:lnSpc>
                <a:spcPct val="120000"/>
              </a:lnSpc>
              <a:spcBef>
                <a:spcPts val="600"/>
              </a:spcBef>
              <a:buSzPct val="100000"/>
              <a:tabLst>
                <a:tab pos="0" algn="l"/>
              </a:tabLst>
            </a:pPr>
            <a:r>
              <a:rPr lang="en-US" sz="1100" b="1" strike="noStrike" spc="-1" dirty="0">
                <a:latin typeface="OpenSymbol"/>
              </a:rPr>
              <a:t>Minutes per 90</a:t>
            </a:r>
            <a:r>
              <a:rPr lang="en-US" sz="1100" b="0" strike="noStrike" spc="-1" dirty="0">
                <a:latin typeface="OpenSymbol"/>
              </a:rPr>
              <a:t>: Minutes played per 90 minutes.</a:t>
            </a:r>
          </a:p>
          <a:p>
            <a:pPr marL="400050" indent="-171450">
              <a:lnSpc>
                <a:spcPct val="120000"/>
              </a:lnSpc>
              <a:spcBef>
                <a:spcPts val="600"/>
              </a:spcBef>
              <a:buSzPct val="100000"/>
              <a:tabLst>
                <a:tab pos="0" algn="l"/>
              </a:tabLst>
            </a:pPr>
            <a:r>
              <a:rPr lang="en-US" sz="1100" b="1" strike="noStrike" spc="-1" dirty="0">
                <a:latin typeface="OpenSymbol"/>
              </a:rPr>
              <a:t>Minutes per 90 trend</a:t>
            </a:r>
            <a:r>
              <a:rPr lang="en-US" sz="1100" b="0" strike="noStrike" spc="-1" dirty="0">
                <a:latin typeface="OpenSymbol"/>
              </a:rPr>
              <a:t>: Percentage change in minutes per 90 minutes per season.</a:t>
            </a:r>
          </a:p>
          <a:p>
            <a:pPr marL="400050" indent="-171450">
              <a:lnSpc>
                <a:spcPct val="120000"/>
              </a:lnSpc>
              <a:spcBef>
                <a:spcPts val="600"/>
              </a:spcBef>
              <a:buSzPct val="100000"/>
              <a:tabLst>
                <a:tab pos="0" algn="l"/>
              </a:tabLst>
            </a:pPr>
            <a:r>
              <a:rPr lang="en-US" sz="1200" spc="-1" dirty="0">
                <a:latin typeface="OpenSymbol"/>
              </a:rPr>
              <a:t>Positional Flags: Dummy flags for each position (FW, MF, DF)</a:t>
            </a:r>
            <a:endParaRPr lang="en-US" sz="1100" b="0" strike="noStrike" spc="-1" dirty="0">
              <a:latin typeface="OpenSymbol"/>
            </a:endParaRPr>
          </a:p>
          <a:p>
            <a:pPr indent="0">
              <a:lnSpc>
                <a:spcPct val="120000"/>
              </a:lnSpc>
              <a:spcBef>
                <a:spcPts val="600"/>
              </a:spcBef>
              <a:buSzPct val="100000"/>
              <a:buNone/>
              <a:tabLst>
                <a:tab pos="0" algn="l"/>
              </a:tabLst>
            </a:pPr>
            <a:r>
              <a:rPr lang="en-US" sz="1800" b="1" strike="noStrike" spc="-1" dirty="0">
                <a:latin typeface="OpenSymbol"/>
              </a:rPr>
              <a:t>Goal Related Features:</a:t>
            </a:r>
          </a:p>
          <a:p>
            <a:pPr marL="400050" indent="-171450">
              <a:lnSpc>
                <a:spcPct val="120000"/>
              </a:lnSpc>
              <a:spcBef>
                <a:spcPts val="600"/>
              </a:spcBef>
              <a:buSzPct val="100000"/>
              <a:tabLst>
                <a:tab pos="0" algn="l"/>
              </a:tabLst>
            </a:pPr>
            <a:r>
              <a:rPr lang="en-US" sz="1100" b="1" strike="noStrike" spc="-1" dirty="0">
                <a:latin typeface="OpenSymbol"/>
              </a:rPr>
              <a:t>Goal</a:t>
            </a:r>
            <a:r>
              <a:rPr lang="en-US" sz="1100" b="1" spc="-1" dirty="0">
                <a:latin typeface="OpenSymbol"/>
              </a:rPr>
              <a:t> </a:t>
            </a:r>
            <a:r>
              <a:rPr lang="en-US" sz="1100" b="1" strike="noStrike" spc="-1" dirty="0">
                <a:latin typeface="OpenSymbol"/>
              </a:rPr>
              <a:t>Conversion Rate: </a:t>
            </a:r>
            <a:r>
              <a:rPr lang="en-US" sz="1100" b="0" strike="noStrike" spc="-1" dirty="0">
                <a:latin typeface="OpenSymbol"/>
              </a:rPr>
              <a:t>Ratio of goals to shots on target.</a:t>
            </a:r>
          </a:p>
          <a:p>
            <a:pPr marL="400050" indent="-171450">
              <a:lnSpc>
                <a:spcPct val="120000"/>
              </a:lnSpc>
              <a:spcBef>
                <a:spcPts val="600"/>
              </a:spcBef>
              <a:buSzPct val="100000"/>
              <a:tabLst>
                <a:tab pos="0" algn="l"/>
              </a:tabLst>
            </a:pPr>
            <a:r>
              <a:rPr lang="en-US" sz="1100" b="1" strike="noStrike" spc="-1" dirty="0">
                <a:latin typeface="OpenSymbol"/>
              </a:rPr>
              <a:t>xG Overperformance</a:t>
            </a:r>
            <a:r>
              <a:rPr lang="en-US" sz="1100" b="0" strike="noStrike" spc="-1" dirty="0">
                <a:latin typeface="OpenSymbol"/>
              </a:rPr>
              <a:t>: Difference between actual goals and expected non-penalty goals.</a:t>
            </a:r>
          </a:p>
          <a:p>
            <a:pPr marL="400050" indent="-171450">
              <a:lnSpc>
                <a:spcPct val="120000"/>
              </a:lnSpc>
              <a:spcBef>
                <a:spcPts val="600"/>
              </a:spcBef>
              <a:buSzPct val="100000"/>
              <a:tabLst>
                <a:tab pos="0" algn="l"/>
              </a:tabLst>
            </a:pPr>
            <a:r>
              <a:rPr lang="en-US" sz="1100" b="1" strike="noStrike" spc="-1" dirty="0">
                <a:latin typeface="OpenSymbol"/>
              </a:rPr>
              <a:t>Shot Accuracy</a:t>
            </a:r>
            <a:r>
              <a:rPr lang="en-US" sz="1100" b="0" strike="noStrike" spc="-1" dirty="0">
                <a:latin typeface="OpenSymbol"/>
              </a:rPr>
              <a:t>: Ratio of shots on target to expected non-penalty goals.</a:t>
            </a:r>
          </a:p>
          <a:p>
            <a:pPr marL="400050" indent="-171450">
              <a:lnSpc>
                <a:spcPct val="120000"/>
              </a:lnSpc>
              <a:spcBef>
                <a:spcPts val="600"/>
              </a:spcBef>
              <a:buSzPct val="100000"/>
              <a:tabLst>
                <a:tab pos="0" algn="l"/>
              </a:tabLst>
            </a:pPr>
            <a:r>
              <a:rPr lang="en-US" sz="1100" b="1" strike="noStrike" spc="-1" dirty="0" err="1">
                <a:latin typeface="OpenSymbol"/>
              </a:rPr>
              <a:t>Gls</a:t>
            </a:r>
            <a:r>
              <a:rPr lang="en-US" sz="1100" b="1" strike="noStrike" spc="-1" dirty="0">
                <a:latin typeface="OpenSymbol"/>
              </a:rPr>
              <a:t> trend</a:t>
            </a:r>
            <a:r>
              <a:rPr lang="en-US" sz="1100" b="0" strike="noStrike" spc="-1" dirty="0">
                <a:latin typeface="OpenSymbol"/>
              </a:rPr>
              <a:t>: Percentage change in goals per season per player.</a:t>
            </a:r>
          </a:p>
          <a:p>
            <a:pPr marL="400050" indent="-171450">
              <a:lnSpc>
                <a:spcPct val="120000"/>
              </a:lnSpc>
              <a:spcBef>
                <a:spcPts val="600"/>
              </a:spcBef>
              <a:buSzPct val="100000"/>
              <a:tabLst>
                <a:tab pos="0" algn="l"/>
              </a:tabLst>
            </a:pPr>
            <a:r>
              <a:rPr lang="en-US" sz="1100" b="1" strike="noStrike" spc="-1" dirty="0">
                <a:latin typeface="OpenSymbol"/>
              </a:rPr>
              <a:t>Recent xG Form</a:t>
            </a:r>
            <a:r>
              <a:rPr lang="en-US" sz="1100" b="0" strike="noStrike" spc="-1" dirty="0">
                <a:latin typeface="OpenSymbol"/>
              </a:rPr>
              <a:t>: Rolling mean of expected non-penalty goals over two seasons.</a:t>
            </a:r>
          </a:p>
          <a:p>
            <a:pPr marL="400050" indent="-171450">
              <a:lnSpc>
                <a:spcPct val="120000"/>
              </a:lnSpc>
              <a:spcBef>
                <a:spcPts val="600"/>
              </a:spcBef>
              <a:buSzPct val="100000"/>
              <a:tabLst>
                <a:tab pos="0" algn="l"/>
              </a:tabLst>
            </a:pPr>
            <a:r>
              <a:rPr lang="en-US" sz="1100" b="1" strike="noStrike" spc="-1" dirty="0">
                <a:latin typeface="OpenSymbol"/>
              </a:rPr>
              <a:t>Adjusted Goal Rate</a:t>
            </a:r>
            <a:r>
              <a:rPr lang="en-US" sz="1100" b="0" strike="noStrike" spc="-1" dirty="0">
                <a:latin typeface="OpenSymbol"/>
              </a:rPr>
              <a:t>: Goals per 90 minutes with a 30% boost if &gt;20 goals.</a:t>
            </a:r>
          </a:p>
          <a:p>
            <a:pPr marL="400050" indent="-171450">
              <a:lnSpc>
                <a:spcPct val="120000"/>
              </a:lnSpc>
              <a:spcBef>
                <a:spcPts val="600"/>
              </a:spcBef>
              <a:buSzPct val="100000"/>
              <a:tabLst>
                <a:tab pos="0" algn="l"/>
              </a:tabLst>
            </a:pPr>
            <a:r>
              <a:rPr lang="en-US" sz="1100" b="1" strike="noStrike" spc="-1" dirty="0">
                <a:latin typeface="OpenSymbol"/>
              </a:rPr>
              <a:t>Goals Delta</a:t>
            </a:r>
            <a:r>
              <a:rPr lang="en-US" sz="1100" b="0" strike="noStrike" spc="-1" dirty="0">
                <a:latin typeface="OpenSymbol"/>
              </a:rPr>
              <a:t>: Mean difference in goals between consecutive seasons per player.</a:t>
            </a:r>
          </a:p>
          <a:p>
            <a:pPr marL="400050" indent="-171450">
              <a:lnSpc>
                <a:spcPct val="120000"/>
              </a:lnSpc>
              <a:spcBef>
                <a:spcPts val="600"/>
              </a:spcBef>
              <a:buSzPct val="100000"/>
              <a:tabLst>
                <a:tab pos="0" algn="l"/>
              </a:tabLst>
            </a:pPr>
            <a:r>
              <a:rPr lang="en-US" sz="1100" b="1" strike="noStrike" spc="-1" dirty="0" err="1">
                <a:latin typeface="OpenSymbol"/>
              </a:rPr>
              <a:t>Gls</a:t>
            </a:r>
            <a:r>
              <a:rPr lang="en-US" sz="1100" b="1" strike="noStrike" spc="-1" dirty="0">
                <a:latin typeface="OpenSymbol"/>
              </a:rPr>
              <a:t> per 90</a:t>
            </a:r>
            <a:r>
              <a:rPr lang="en-US" sz="1100" b="0" strike="noStrike" spc="-1" dirty="0">
                <a:latin typeface="OpenSymbol"/>
              </a:rPr>
              <a:t>: Goals per 90 minutes.</a:t>
            </a:r>
          </a:p>
          <a:p>
            <a:pPr marL="400050" indent="-171450">
              <a:lnSpc>
                <a:spcPct val="120000"/>
              </a:lnSpc>
              <a:spcBef>
                <a:spcPts val="600"/>
              </a:spcBef>
              <a:buSzPct val="100000"/>
              <a:tabLst>
                <a:tab pos="0" algn="l"/>
              </a:tabLst>
            </a:pPr>
            <a:r>
              <a:rPr lang="en-US" sz="1100" b="1" strike="noStrike" spc="-1" dirty="0" err="1">
                <a:latin typeface="OpenSymbol"/>
              </a:rPr>
              <a:t>Gls</a:t>
            </a:r>
            <a:r>
              <a:rPr lang="en-US" sz="1100" b="1" strike="noStrike" spc="-1" dirty="0">
                <a:latin typeface="OpenSymbol"/>
              </a:rPr>
              <a:t> per 90 trend</a:t>
            </a:r>
            <a:r>
              <a:rPr lang="en-US" sz="1100" b="0" strike="noStrike" spc="-1" dirty="0">
                <a:latin typeface="OpenSymbol"/>
              </a:rPr>
              <a:t>: Percentage change in goals per 90 minutes per season.</a:t>
            </a:r>
          </a:p>
          <a:p>
            <a:pPr marL="400050" indent="-171450">
              <a:lnSpc>
                <a:spcPct val="120000"/>
              </a:lnSpc>
              <a:spcBef>
                <a:spcPts val="600"/>
              </a:spcBef>
              <a:buSzPct val="100000"/>
              <a:tabLst>
                <a:tab pos="0" algn="l"/>
              </a:tabLst>
            </a:pPr>
            <a:r>
              <a:rPr lang="en-US" sz="1100" b="1" strike="noStrike" spc="-1" dirty="0">
                <a:latin typeface="OpenSymbol"/>
              </a:rPr>
              <a:t>Breakout Signal:</a:t>
            </a:r>
            <a:r>
              <a:rPr lang="en-US" sz="1100" b="0" strike="noStrike" spc="-1" dirty="0">
                <a:latin typeface="OpenSymbol"/>
              </a:rPr>
              <a:t> Product of Gls_per_90_trend, Minutes_per_90_trend, and team goals scored (weighted).</a:t>
            </a:r>
          </a:p>
          <a:p>
            <a:pPr marL="400050" indent="-171450">
              <a:lnSpc>
                <a:spcPct val="100000"/>
              </a:lnSpc>
              <a:spcBef>
                <a:spcPts val="600"/>
              </a:spcBef>
              <a:buSzPct val="100000"/>
              <a:tabLst>
                <a:tab pos="0" algn="l"/>
              </a:tabLst>
            </a:pPr>
            <a:endParaRPr lang="en-US" sz="1100" spc="-1" dirty="0">
              <a:solidFill>
                <a:srgbClr val="FFFFFF"/>
              </a:solidFill>
              <a:latin typeface="OpenSymbol"/>
            </a:endParaRPr>
          </a:p>
          <a:p>
            <a:pPr marL="400050" indent="-171450">
              <a:lnSpc>
                <a:spcPct val="100000"/>
              </a:lnSpc>
              <a:spcBef>
                <a:spcPts val="600"/>
              </a:spcBef>
              <a:buSzPct val="100000"/>
              <a:tabLst>
                <a:tab pos="0" algn="l"/>
              </a:tabLst>
            </a:pPr>
            <a:endParaRPr lang="en-US" sz="1100" b="0" strike="noStrike" spc="-1" dirty="0">
              <a:solidFill>
                <a:srgbClr val="FFFFFF"/>
              </a:solidFill>
              <a:latin typeface="OpenSymbol"/>
            </a:endParaRPr>
          </a:p>
        </p:txBody>
      </p:sp>
      <p:pic>
        <p:nvPicPr>
          <p:cNvPr id="25" name="Picture 24">
            <a:extLst>
              <a:ext uri="{FF2B5EF4-FFF2-40B4-BE49-F238E27FC236}">
                <a16:creationId xmlns:a16="http://schemas.microsoft.com/office/drawing/2014/main" id="{E296B571-5DFA-A19F-EAD4-D391CBD3E8BA}"/>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7200"/>
                    </a14:imgEffect>
                    <a14:imgEffect>
                      <a14:saturation sat="300000"/>
                    </a14:imgEffect>
                  </a14:imgLayer>
                </a14:imgProps>
              </a:ext>
            </a:extLst>
          </a:blip>
          <a:stretch>
            <a:fillRect/>
          </a:stretch>
        </p:blipFill>
        <p:spPr>
          <a:xfrm>
            <a:off x="6608955" y="389985"/>
            <a:ext cx="579865" cy="579865"/>
          </a:xfrm>
          <a:prstGeom prst="rect">
            <a:avLst/>
          </a:prstGeom>
        </p:spPr>
      </p:pic>
    </p:spTree>
    <p:extLst>
      <p:ext uri="{BB962C8B-B14F-4D97-AF65-F5344CB8AC3E}">
        <p14:creationId xmlns:p14="http://schemas.microsoft.com/office/powerpoint/2010/main" val="2709718115"/>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1F87B-07C7-ED4B-3848-26FA3B3BFC83}"/>
            </a:ext>
          </a:extLst>
        </p:cNvPr>
        <p:cNvGrpSpPr/>
        <p:nvPr/>
      </p:nvGrpSpPr>
      <p:grpSpPr>
        <a:xfrm>
          <a:off x="0" y="0"/>
          <a:ext cx="0" cy="0"/>
          <a:chOff x="0" y="0"/>
          <a:chExt cx="0" cy="0"/>
        </a:xfrm>
      </p:grpSpPr>
      <p:sp>
        <p:nvSpPr>
          <p:cNvPr id="195" name="PlaceHolder 1">
            <a:extLst>
              <a:ext uri="{FF2B5EF4-FFF2-40B4-BE49-F238E27FC236}">
                <a16:creationId xmlns:a16="http://schemas.microsoft.com/office/drawing/2014/main" id="{AEBE0367-533B-DA44-79F0-F5CAF5A221E0}"/>
              </a:ext>
            </a:extLst>
          </p:cNvPr>
          <p:cNvSpPr>
            <a:spLocks noGrp="1"/>
          </p:cNvSpPr>
          <p:nvPr>
            <p:ph type="title"/>
          </p:nvPr>
        </p:nvSpPr>
        <p:spPr>
          <a:xfrm>
            <a:off x="190799" y="389985"/>
            <a:ext cx="6046449" cy="66636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4000" b="1" strike="noStrike" spc="-1" dirty="0">
                <a:solidFill>
                  <a:schemeClr val="dk1"/>
                </a:solidFill>
                <a:latin typeface="Advent Pro"/>
                <a:ea typeface="Advent Pro"/>
              </a:rPr>
              <a:t>Feature Engineering – Part 2 </a:t>
            </a:r>
            <a:endParaRPr lang="fr-FR" sz="6000" b="0" strike="noStrike" spc="-1" dirty="0">
              <a:solidFill>
                <a:schemeClr val="dk1"/>
              </a:solidFill>
              <a:latin typeface="Arial"/>
            </a:endParaRPr>
          </a:p>
        </p:txBody>
      </p:sp>
      <p:sp>
        <p:nvSpPr>
          <p:cNvPr id="196" name="PlaceHolder 2">
            <a:extLst>
              <a:ext uri="{FF2B5EF4-FFF2-40B4-BE49-F238E27FC236}">
                <a16:creationId xmlns:a16="http://schemas.microsoft.com/office/drawing/2014/main" id="{F6A327B7-9940-39EE-712C-C3FFEC46674E}"/>
              </a:ext>
            </a:extLst>
          </p:cNvPr>
          <p:cNvSpPr>
            <a:spLocks noGrp="1"/>
          </p:cNvSpPr>
          <p:nvPr>
            <p:ph type="subTitle"/>
          </p:nvPr>
        </p:nvSpPr>
        <p:spPr>
          <a:xfrm>
            <a:off x="608360" y="1104938"/>
            <a:ext cx="7927279" cy="3648577"/>
          </a:xfrm>
          <a:prstGeom prst="rect">
            <a:avLst/>
          </a:prstGeom>
          <a:noFill/>
          <a:ln w="0">
            <a:noFill/>
          </a:ln>
        </p:spPr>
        <p:txBody>
          <a:bodyPr lIns="91440" tIns="91440" rIns="91440" bIns="91440" numCol="1" anchor="t">
            <a:normAutofit/>
          </a:bodyPr>
          <a:lstStyle/>
          <a:p>
            <a:pPr indent="0">
              <a:lnSpc>
                <a:spcPct val="100000"/>
              </a:lnSpc>
              <a:buNone/>
              <a:tabLst>
                <a:tab pos="0" algn="l"/>
              </a:tabLst>
            </a:pPr>
            <a:r>
              <a:rPr lang="en-US" sz="2000" b="1" spc="-1" dirty="0">
                <a:latin typeface="OpenSymbol"/>
              </a:rPr>
              <a:t>Assist Related Features:</a:t>
            </a:r>
          </a:p>
          <a:p>
            <a:pPr marL="400050" indent="-171450">
              <a:lnSpc>
                <a:spcPct val="100000"/>
              </a:lnSpc>
              <a:tabLst>
                <a:tab pos="0" algn="l"/>
              </a:tabLst>
            </a:pPr>
            <a:r>
              <a:rPr lang="en-US" sz="1200" b="1" spc="-1" dirty="0">
                <a:latin typeface="OpenSymbol"/>
              </a:rPr>
              <a:t>Assist Conversion Rate: </a:t>
            </a:r>
            <a:r>
              <a:rPr lang="en-US" sz="1200" spc="-1" dirty="0">
                <a:latin typeface="OpenSymbol"/>
              </a:rPr>
              <a:t>Ratio of assists to expected assists. </a:t>
            </a:r>
          </a:p>
          <a:p>
            <a:pPr marL="400050" indent="-171450">
              <a:lnSpc>
                <a:spcPct val="100000"/>
              </a:lnSpc>
              <a:tabLst>
                <a:tab pos="0" algn="l"/>
              </a:tabLst>
            </a:pPr>
            <a:r>
              <a:rPr lang="en-US" sz="1200" b="1" spc="-1" dirty="0" err="1">
                <a:latin typeface="OpenSymbol"/>
              </a:rPr>
              <a:t>xA</a:t>
            </a:r>
            <a:r>
              <a:rPr lang="en-US" sz="1200" b="1" spc="-1" dirty="0">
                <a:latin typeface="OpenSymbol"/>
              </a:rPr>
              <a:t> Overperformance: </a:t>
            </a:r>
            <a:r>
              <a:rPr lang="en-US" sz="1200" spc="-1" dirty="0">
                <a:latin typeface="OpenSymbol"/>
              </a:rPr>
              <a:t>Difference between actual assists and expected assists. </a:t>
            </a:r>
          </a:p>
          <a:p>
            <a:pPr marL="400050" indent="-171450">
              <a:lnSpc>
                <a:spcPct val="100000"/>
              </a:lnSpc>
              <a:tabLst>
                <a:tab pos="0" algn="l"/>
              </a:tabLst>
            </a:pPr>
            <a:r>
              <a:rPr lang="en-US" sz="1200" b="1" spc="-1" dirty="0">
                <a:latin typeface="OpenSymbol"/>
              </a:rPr>
              <a:t>Ast trend: </a:t>
            </a:r>
            <a:r>
              <a:rPr lang="en-US" sz="1200" spc="-1" dirty="0">
                <a:latin typeface="OpenSymbol"/>
              </a:rPr>
              <a:t>Percentage change in assists per season per player. </a:t>
            </a:r>
          </a:p>
          <a:p>
            <a:pPr marL="400050" indent="-171450">
              <a:lnSpc>
                <a:spcPct val="100000"/>
              </a:lnSpc>
              <a:tabLst>
                <a:tab pos="0" algn="l"/>
              </a:tabLst>
            </a:pPr>
            <a:r>
              <a:rPr lang="en-US" sz="1200" b="1" spc="-1" dirty="0">
                <a:latin typeface="OpenSymbol"/>
              </a:rPr>
              <a:t>Ast per 90: </a:t>
            </a:r>
            <a:r>
              <a:rPr lang="en-US" sz="1200" spc="-1" dirty="0">
                <a:latin typeface="OpenSymbol"/>
              </a:rPr>
              <a:t>Assists per 90 minutes. </a:t>
            </a:r>
          </a:p>
          <a:p>
            <a:pPr marL="400050" indent="-171450">
              <a:lnSpc>
                <a:spcPct val="100000"/>
              </a:lnSpc>
              <a:tabLst>
                <a:tab pos="0" algn="l"/>
              </a:tabLst>
            </a:pPr>
            <a:r>
              <a:rPr lang="en-US" sz="1200" b="1" spc="-1" dirty="0">
                <a:latin typeface="OpenSymbol"/>
              </a:rPr>
              <a:t>Ast_per_90_trend: </a:t>
            </a:r>
            <a:r>
              <a:rPr lang="en-US" sz="1200" spc="-1" dirty="0">
                <a:latin typeface="OpenSymbol"/>
              </a:rPr>
              <a:t>Percentage change in assists per 90 minutes per season. </a:t>
            </a:r>
          </a:p>
          <a:p>
            <a:pPr marL="400050" indent="-171450">
              <a:lnSpc>
                <a:spcPct val="100000"/>
              </a:lnSpc>
              <a:tabLst>
                <a:tab pos="0" algn="l"/>
              </a:tabLst>
            </a:pPr>
            <a:r>
              <a:rPr lang="en-US" sz="1200" b="1" spc="-1" dirty="0">
                <a:latin typeface="OpenSymbol"/>
              </a:rPr>
              <a:t>Recent </a:t>
            </a:r>
            <a:r>
              <a:rPr lang="en-US" sz="1200" b="1" spc="-1" dirty="0" err="1">
                <a:latin typeface="OpenSymbol"/>
              </a:rPr>
              <a:t>xA</a:t>
            </a:r>
            <a:r>
              <a:rPr lang="en-US" sz="1200" b="1" spc="-1" dirty="0">
                <a:latin typeface="OpenSymbol"/>
              </a:rPr>
              <a:t> Form: </a:t>
            </a:r>
            <a:r>
              <a:rPr lang="en-US" sz="1200" spc="-1" dirty="0">
                <a:latin typeface="OpenSymbol"/>
              </a:rPr>
              <a:t>Rolling mean of expected assists over two seasons. </a:t>
            </a:r>
          </a:p>
          <a:p>
            <a:pPr marL="400050" indent="-171450">
              <a:lnSpc>
                <a:spcPct val="100000"/>
              </a:lnSpc>
              <a:tabLst>
                <a:tab pos="0" algn="l"/>
              </a:tabLst>
            </a:pPr>
            <a:r>
              <a:rPr lang="en-US" sz="1200" b="1" spc="-1" dirty="0">
                <a:latin typeface="OpenSymbol"/>
              </a:rPr>
              <a:t>Adjusted Assist Rate:</a:t>
            </a:r>
            <a:r>
              <a:rPr lang="en-US" sz="1200" spc="-1" dirty="0">
                <a:latin typeface="OpenSymbol"/>
              </a:rPr>
              <a:t> Assists per 90 minutes with a 30% boost if &gt;10 assists. </a:t>
            </a:r>
          </a:p>
          <a:p>
            <a:pPr marL="400050" indent="-171450">
              <a:lnSpc>
                <a:spcPct val="100000"/>
              </a:lnSpc>
              <a:tabLst>
                <a:tab pos="0" algn="l"/>
              </a:tabLst>
            </a:pPr>
            <a:r>
              <a:rPr lang="en-US" sz="1200" b="1" spc="-1" dirty="0">
                <a:latin typeface="OpenSymbol"/>
              </a:rPr>
              <a:t>Breakout Signal: </a:t>
            </a:r>
            <a:r>
              <a:rPr lang="en-US" sz="1200" spc="-1" dirty="0">
                <a:latin typeface="OpenSymbol"/>
              </a:rPr>
              <a:t>Product of Ast_per_90_trend, Minutes_per_90_trend, and team goals scored (weighted). </a:t>
            </a:r>
          </a:p>
          <a:p>
            <a:pPr marL="400050" indent="-171450">
              <a:lnSpc>
                <a:spcPct val="100000"/>
              </a:lnSpc>
              <a:tabLst>
                <a:tab pos="0" algn="l"/>
              </a:tabLst>
            </a:pPr>
            <a:endParaRPr lang="en-US" sz="1000" spc="-1" dirty="0">
              <a:latin typeface="OpenSymbol"/>
            </a:endParaRPr>
          </a:p>
          <a:p>
            <a:pPr indent="0">
              <a:lnSpc>
                <a:spcPct val="100000"/>
              </a:lnSpc>
              <a:buNone/>
              <a:tabLst>
                <a:tab pos="0" algn="l"/>
              </a:tabLst>
            </a:pPr>
            <a:endParaRPr lang="en-US" sz="1000" b="1" spc="-1" dirty="0">
              <a:latin typeface="OpenSymbol"/>
            </a:endParaRPr>
          </a:p>
          <a:p>
            <a:pPr indent="0">
              <a:lnSpc>
                <a:spcPct val="100000"/>
              </a:lnSpc>
              <a:buNone/>
              <a:tabLst>
                <a:tab pos="0" algn="l"/>
              </a:tabLst>
            </a:pPr>
            <a:endParaRPr lang="en-US" sz="1000" b="1" strike="noStrike" spc="-1" dirty="0">
              <a:latin typeface="OpenSymbol"/>
            </a:endParaRPr>
          </a:p>
          <a:p>
            <a:pPr marL="400050" indent="-171450">
              <a:lnSpc>
                <a:spcPct val="100000"/>
              </a:lnSpc>
              <a:tabLst>
                <a:tab pos="0" algn="l"/>
              </a:tabLst>
            </a:pPr>
            <a:endParaRPr lang="en-US" sz="1000" spc="-1" dirty="0">
              <a:solidFill>
                <a:srgbClr val="FFFFFF"/>
              </a:solidFill>
              <a:latin typeface="OpenSymbol"/>
            </a:endParaRPr>
          </a:p>
          <a:p>
            <a:pPr marL="400050" indent="-171450">
              <a:lnSpc>
                <a:spcPct val="100000"/>
              </a:lnSpc>
              <a:tabLst>
                <a:tab pos="0" algn="l"/>
              </a:tabLst>
            </a:pPr>
            <a:endParaRPr lang="en-US" sz="1000" b="0" strike="noStrike" spc="-1" dirty="0">
              <a:solidFill>
                <a:srgbClr val="FFFFFF"/>
              </a:solidFill>
              <a:latin typeface="OpenSymbol"/>
            </a:endParaRPr>
          </a:p>
        </p:txBody>
      </p:sp>
      <p:pic>
        <p:nvPicPr>
          <p:cNvPr id="6" name="Picture 5">
            <a:extLst>
              <a:ext uri="{FF2B5EF4-FFF2-40B4-BE49-F238E27FC236}">
                <a16:creationId xmlns:a16="http://schemas.microsoft.com/office/drawing/2014/main" id="{BDBA2CAF-DAD6-C215-9F91-40182BA9D064}"/>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5300"/>
                    </a14:imgEffect>
                    <a14:imgEffect>
                      <a14:saturation sat="300000"/>
                    </a14:imgEffect>
                  </a14:imgLayer>
                </a14:imgProps>
              </a:ext>
            </a:extLst>
          </a:blip>
          <a:stretch>
            <a:fillRect/>
          </a:stretch>
        </p:blipFill>
        <p:spPr>
          <a:xfrm>
            <a:off x="6704171" y="410216"/>
            <a:ext cx="625897" cy="625897"/>
          </a:xfrm>
          <a:prstGeom prst="rect">
            <a:avLst/>
          </a:prstGeom>
        </p:spPr>
      </p:pic>
    </p:spTree>
    <p:extLst>
      <p:ext uri="{BB962C8B-B14F-4D97-AF65-F5344CB8AC3E}">
        <p14:creationId xmlns:p14="http://schemas.microsoft.com/office/powerpoint/2010/main" val="474248133"/>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878867" y="498087"/>
            <a:ext cx="7386266" cy="615363"/>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1" strike="noStrike" spc="-1" dirty="0">
                <a:solidFill>
                  <a:schemeClr val="dk1"/>
                </a:solidFill>
                <a:latin typeface="Advent Pro"/>
                <a:ea typeface="Advent Pro"/>
              </a:rPr>
              <a:t>Model Selection</a:t>
            </a:r>
            <a:endParaRPr lang="fr-FR" sz="3000" b="0" strike="noStrike" spc="-1" dirty="0">
              <a:solidFill>
                <a:schemeClr val="dk1"/>
              </a:solidFill>
              <a:latin typeface="Arial"/>
            </a:endParaRPr>
          </a:p>
        </p:txBody>
      </p:sp>
      <p:sp>
        <p:nvSpPr>
          <p:cNvPr id="192" name="PlaceHolder 2"/>
          <p:cNvSpPr>
            <a:spLocks noGrp="1"/>
          </p:cNvSpPr>
          <p:nvPr>
            <p:ph type="subTitle"/>
          </p:nvPr>
        </p:nvSpPr>
        <p:spPr>
          <a:xfrm>
            <a:off x="878866" y="1401052"/>
            <a:ext cx="7386266" cy="3408548"/>
          </a:xfrm>
          <a:prstGeom prst="rect">
            <a:avLst/>
          </a:prstGeom>
          <a:noFill/>
          <a:ln w="0">
            <a:noFill/>
          </a:ln>
        </p:spPr>
        <p:txBody>
          <a:bodyPr lIns="91440" tIns="91440" rIns="91440" bIns="91440" anchor="t">
            <a:normAutofit fontScale="97553" lnSpcReduction="10000"/>
          </a:bodyPr>
          <a:lstStyle/>
          <a:p>
            <a:pPr marL="400050" indent="-171450">
              <a:lnSpc>
                <a:spcPct val="100000"/>
              </a:lnSpc>
              <a:tabLst>
                <a:tab pos="0" algn="l"/>
              </a:tabLst>
            </a:pPr>
            <a:r>
              <a:rPr lang="en-US" sz="1600" b="0" strike="noStrike" spc="-1" dirty="0">
                <a:latin typeface="OpenSymbol"/>
              </a:rPr>
              <a:t>Model Selection: </a:t>
            </a:r>
            <a:r>
              <a:rPr lang="en-US" sz="1600" spc="-1" dirty="0">
                <a:latin typeface="OpenSymbol"/>
              </a:rPr>
              <a:t>After testing around with different models, </a:t>
            </a:r>
            <a:r>
              <a:rPr lang="en-US" sz="1600" b="1" strike="noStrike" spc="-1" dirty="0">
                <a:latin typeface="OpenSymbol"/>
              </a:rPr>
              <a:t>RandomForestRegressor</a:t>
            </a:r>
            <a:r>
              <a:rPr lang="en-US" sz="1600" b="0" strike="noStrike" spc="-1" dirty="0">
                <a:latin typeface="OpenSymbol"/>
              </a:rPr>
              <a:t>, </a:t>
            </a:r>
            <a:r>
              <a:rPr lang="en-US" sz="1600" b="1" strike="noStrike" spc="-1" dirty="0">
                <a:latin typeface="OpenSymbol"/>
              </a:rPr>
              <a:t>XGBoost</a:t>
            </a:r>
            <a:r>
              <a:rPr lang="en-US" sz="1600" b="0" strike="noStrike" spc="-1" dirty="0">
                <a:latin typeface="OpenSymbol"/>
              </a:rPr>
              <a:t>, and </a:t>
            </a:r>
            <a:r>
              <a:rPr lang="en-US" sz="1600" b="1" strike="noStrike" spc="-1" dirty="0">
                <a:latin typeface="OpenSymbol"/>
              </a:rPr>
              <a:t>LightGBM </a:t>
            </a:r>
            <a:r>
              <a:rPr lang="en-US" sz="1600" b="0" strike="noStrike" spc="-1" dirty="0">
                <a:latin typeface="OpenSymbol"/>
              </a:rPr>
              <a:t>were selected for their effectiveness in regression tasks, handling non-linear sports data with 50+ features. Random Forest provides stability via bagging, XGBoost enhances precision with gradient boosting, and LightGBM offers efficiency, those models were chosen for interpretability and computational feasibility.</a:t>
            </a:r>
          </a:p>
          <a:p>
            <a:pPr marL="400050" indent="-171450">
              <a:lnSpc>
                <a:spcPct val="100000"/>
              </a:lnSpc>
              <a:tabLst>
                <a:tab pos="0" algn="l"/>
              </a:tabLst>
            </a:pPr>
            <a:r>
              <a:rPr lang="en-US" sz="1600" b="0" strike="noStrike" spc="-1" dirty="0">
                <a:latin typeface="OpenSymbol"/>
              </a:rPr>
              <a:t>While each of the models had its own results, </a:t>
            </a:r>
            <a:r>
              <a:rPr lang="en-US" sz="1600" spc="-1" dirty="0">
                <a:latin typeface="OpenSymbol"/>
              </a:rPr>
              <a:t>upon looking at each result we found: </a:t>
            </a:r>
          </a:p>
          <a:p>
            <a:pPr marL="857250" lvl="1" indent="-171450">
              <a:lnSpc>
                <a:spcPct val="100000"/>
              </a:lnSpc>
              <a:tabLst>
                <a:tab pos="0" algn="l"/>
              </a:tabLst>
            </a:pPr>
            <a:r>
              <a:rPr lang="en-US" sz="1000" b="0" strike="noStrike" spc="-1" dirty="0">
                <a:latin typeface="OpenSymbol"/>
              </a:rPr>
              <a:t>Some models would capture the trends of proven players that are already known only while missing the others</a:t>
            </a:r>
          </a:p>
          <a:p>
            <a:pPr marL="857250" lvl="1" indent="-171450">
              <a:lnSpc>
                <a:spcPct val="100000"/>
              </a:lnSpc>
              <a:tabLst>
                <a:tab pos="0" algn="l"/>
              </a:tabLst>
            </a:pPr>
            <a:r>
              <a:rPr lang="en-US" sz="1000" spc="-1" dirty="0">
                <a:latin typeface="OpenSymbol"/>
              </a:rPr>
              <a:t>Some models would capture average players only and would predict inaccurate numbers for superstars.</a:t>
            </a:r>
          </a:p>
          <a:p>
            <a:pPr marL="857250" lvl="1" indent="-171450">
              <a:lnSpc>
                <a:spcPct val="100000"/>
              </a:lnSpc>
              <a:tabLst>
                <a:tab pos="0" algn="l"/>
              </a:tabLst>
            </a:pPr>
            <a:r>
              <a:rPr lang="en-US" sz="1000" b="0" strike="noStrike" spc="-1" dirty="0">
                <a:latin typeface="OpenSymbol"/>
              </a:rPr>
              <a:t>Some models would capture the smallest trends to identify potential players with limited statistical numbers. </a:t>
            </a:r>
          </a:p>
          <a:p>
            <a:pPr marL="400050" indent="-171450">
              <a:lnSpc>
                <a:spcPct val="100000"/>
              </a:lnSpc>
              <a:tabLst>
                <a:tab pos="0" algn="l"/>
              </a:tabLst>
            </a:pPr>
            <a:r>
              <a:rPr lang="en-US" sz="1600" spc="-1" dirty="0">
                <a:latin typeface="OpenSymbol"/>
              </a:rPr>
              <a:t>The final model was an Ensemble that combines all 3 models and takes a percentage or weight from each of the 3 chosen models’ predictions. </a:t>
            </a:r>
          </a:p>
          <a:p>
            <a:pPr marL="400050" indent="-171450">
              <a:lnSpc>
                <a:spcPct val="100000"/>
              </a:lnSpc>
              <a:tabLst>
                <a:tab pos="0" algn="l"/>
              </a:tabLst>
            </a:pPr>
            <a:endParaRPr lang="en-US" sz="1600" b="0" strike="noStrike" spc="-1" dirty="0">
              <a:latin typeface="OpenSymbol"/>
            </a:endParaRPr>
          </a:p>
        </p:txBody>
      </p:sp>
      <p:pic>
        <p:nvPicPr>
          <p:cNvPr id="26" name="Picture 25">
            <a:extLst>
              <a:ext uri="{FF2B5EF4-FFF2-40B4-BE49-F238E27FC236}">
                <a16:creationId xmlns:a16="http://schemas.microsoft.com/office/drawing/2014/main" id="{21DE0882-0B7A-996B-2DB9-AA27AB5374F9}"/>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8800"/>
                    </a14:imgEffect>
                    <a14:imgEffect>
                      <a14:saturation sat="300000"/>
                    </a14:imgEffect>
                  </a14:imgLayer>
                </a14:imgProps>
              </a:ext>
            </a:extLst>
          </a:blip>
          <a:stretch>
            <a:fillRect/>
          </a:stretch>
        </p:blipFill>
        <p:spPr>
          <a:xfrm>
            <a:off x="6735002" y="387963"/>
            <a:ext cx="877900" cy="72548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56D49-7DD7-E159-5302-A05D741C3E90}"/>
            </a:ext>
          </a:extLst>
        </p:cNvPr>
        <p:cNvGrpSpPr/>
        <p:nvPr/>
      </p:nvGrpSpPr>
      <p:grpSpPr>
        <a:xfrm>
          <a:off x="0" y="0"/>
          <a:ext cx="0" cy="0"/>
          <a:chOff x="0" y="0"/>
          <a:chExt cx="0" cy="0"/>
        </a:xfrm>
      </p:grpSpPr>
      <p:sp>
        <p:nvSpPr>
          <p:cNvPr id="191" name="PlaceHolder 1">
            <a:extLst>
              <a:ext uri="{FF2B5EF4-FFF2-40B4-BE49-F238E27FC236}">
                <a16:creationId xmlns:a16="http://schemas.microsoft.com/office/drawing/2014/main" id="{46D5EC43-3F5A-7BF6-23C4-56F70741B400}"/>
              </a:ext>
            </a:extLst>
          </p:cNvPr>
          <p:cNvSpPr>
            <a:spLocks noGrp="1"/>
          </p:cNvSpPr>
          <p:nvPr>
            <p:ph type="title"/>
          </p:nvPr>
        </p:nvSpPr>
        <p:spPr>
          <a:xfrm>
            <a:off x="878867" y="498087"/>
            <a:ext cx="7386266" cy="615363"/>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1" strike="noStrike" spc="-1" dirty="0">
                <a:solidFill>
                  <a:schemeClr val="dk1"/>
                </a:solidFill>
                <a:latin typeface="Advent Pro"/>
                <a:ea typeface="Advent Pro"/>
              </a:rPr>
              <a:t>Model Training</a:t>
            </a:r>
            <a:endParaRPr lang="fr-FR" sz="3000" b="0" strike="noStrike" spc="-1" dirty="0">
              <a:solidFill>
                <a:schemeClr val="dk1"/>
              </a:solidFill>
              <a:latin typeface="Arial"/>
            </a:endParaRPr>
          </a:p>
        </p:txBody>
      </p:sp>
      <p:sp>
        <p:nvSpPr>
          <p:cNvPr id="192" name="PlaceHolder 2">
            <a:extLst>
              <a:ext uri="{FF2B5EF4-FFF2-40B4-BE49-F238E27FC236}">
                <a16:creationId xmlns:a16="http://schemas.microsoft.com/office/drawing/2014/main" id="{8C1B7433-9399-7630-FC00-392E586D8CC0}"/>
              </a:ext>
            </a:extLst>
          </p:cNvPr>
          <p:cNvSpPr>
            <a:spLocks noGrp="1"/>
          </p:cNvSpPr>
          <p:nvPr>
            <p:ph type="subTitle"/>
          </p:nvPr>
        </p:nvSpPr>
        <p:spPr>
          <a:xfrm>
            <a:off x="878867" y="1223574"/>
            <a:ext cx="7725134" cy="3967200"/>
          </a:xfrm>
          <a:prstGeom prst="rect">
            <a:avLst/>
          </a:prstGeom>
          <a:noFill/>
          <a:ln w="0">
            <a:noFill/>
          </a:ln>
        </p:spPr>
        <p:txBody>
          <a:bodyPr lIns="91440" tIns="91440" rIns="91440" bIns="91440" anchor="t">
            <a:normAutofit fontScale="97553" lnSpcReduction="10000"/>
          </a:bodyPr>
          <a:lstStyle/>
          <a:p>
            <a:pPr marL="400050" indent="-171450">
              <a:lnSpc>
                <a:spcPct val="100000"/>
              </a:lnSpc>
              <a:tabLst>
                <a:tab pos="0" algn="l"/>
              </a:tabLst>
            </a:pPr>
            <a:r>
              <a:rPr lang="en-US" sz="1600" b="0" strike="noStrike" spc="-1" dirty="0">
                <a:latin typeface="OpenSymbol"/>
              </a:rPr>
              <a:t>The training process went like this: </a:t>
            </a:r>
          </a:p>
          <a:p>
            <a:pPr marL="571500" indent="-342900">
              <a:lnSpc>
                <a:spcPct val="100000"/>
              </a:lnSpc>
              <a:buFont typeface="+mj-lt"/>
              <a:buAutoNum type="arabicPeriod"/>
              <a:tabLst>
                <a:tab pos="0" algn="l"/>
              </a:tabLst>
            </a:pPr>
            <a:r>
              <a:rPr lang="en-US" sz="1600" spc="-1" dirty="0">
                <a:latin typeface="OpenSymbol"/>
              </a:rPr>
              <a:t>Trained the model to predict goals for just forward players using with 2020-2023 as the training dataset, and 2024 as the testing dataset. The model had to be fine tuned, and more features were added with feature engineering. MAE was good but could be better.</a:t>
            </a:r>
          </a:p>
          <a:p>
            <a:pPr marL="571500" indent="-342900">
              <a:lnSpc>
                <a:spcPct val="100000"/>
              </a:lnSpc>
              <a:buFont typeface="+mj-lt"/>
              <a:buAutoNum type="arabicPeriod"/>
              <a:tabLst>
                <a:tab pos="0" algn="l"/>
              </a:tabLst>
            </a:pPr>
            <a:r>
              <a:rPr lang="en-US" sz="1600" spc="-1" dirty="0">
                <a:latin typeface="OpenSymbol"/>
              </a:rPr>
              <a:t>Retrained the model but this time for all positions, which increased the data pool that models could use for training. MAE significantly improved.</a:t>
            </a:r>
          </a:p>
          <a:p>
            <a:pPr marL="571500" indent="-342900">
              <a:lnSpc>
                <a:spcPct val="100000"/>
              </a:lnSpc>
              <a:buFont typeface="+mj-lt"/>
              <a:buAutoNum type="arabicPeriod"/>
              <a:tabLst>
                <a:tab pos="0" algn="l"/>
              </a:tabLst>
            </a:pPr>
            <a:r>
              <a:rPr lang="en-US" sz="1600" spc="-1" dirty="0">
                <a:latin typeface="OpenSymbol"/>
              </a:rPr>
              <a:t>Trained a model for assists same as the goals model. MAE was as good as the goals model.</a:t>
            </a:r>
          </a:p>
          <a:p>
            <a:pPr marL="571500" indent="-342900">
              <a:lnSpc>
                <a:spcPct val="100000"/>
              </a:lnSpc>
              <a:buFont typeface="+mj-lt"/>
              <a:buAutoNum type="arabicPeriod"/>
              <a:tabLst>
                <a:tab pos="0" algn="l"/>
              </a:tabLst>
            </a:pPr>
            <a:r>
              <a:rPr lang="en-US" sz="1600" spc="-1" dirty="0">
                <a:latin typeface="OpenSymbol"/>
              </a:rPr>
              <a:t>Retrained both models however this time the 2024 data was also added to the training data. We acquired data from 2025’s unfinished season at the time, this was to test the retrained model. This was done to keep up with football’s changing rhythms and to see if the model could work with newer data. The results for the MAE were on track as projected.</a:t>
            </a:r>
          </a:p>
          <a:p>
            <a:pPr marL="400050" indent="-171450">
              <a:lnSpc>
                <a:spcPct val="100000"/>
              </a:lnSpc>
              <a:tabLst>
                <a:tab pos="0" algn="l"/>
              </a:tabLst>
            </a:pPr>
            <a:endParaRPr lang="en-US" sz="1600" b="0" strike="noStrike" spc="-1" dirty="0">
              <a:latin typeface="OpenSymbol"/>
            </a:endParaRPr>
          </a:p>
        </p:txBody>
      </p:sp>
      <p:pic>
        <p:nvPicPr>
          <p:cNvPr id="26" name="Picture 25">
            <a:extLst>
              <a:ext uri="{FF2B5EF4-FFF2-40B4-BE49-F238E27FC236}">
                <a16:creationId xmlns:a16="http://schemas.microsoft.com/office/drawing/2014/main" id="{22E16E90-A86C-603B-D991-A9725385FF49}"/>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8800"/>
                    </a14:imgEffect>
                    <a14:imgEffect>
                      <a14:saturation sat="300000"/>
                    </a14:imgEffect>
                  </a14:imgLayer>
                </a14:imgProps>
              </a:ext>
            </a:extLst>
          </a:blip>
          <a:stretch>
            <a:fillRect/>
          </a:stretch>
        </p:blipFill>
        <p:spPr>
          <a:xfrm>
            <a:off x="6735002" y="387963"/>
            <a:ext cx="877900" cy="725487"/>
          </a:xfrm>
          <a:prstGeom prst="rect">
            <a:avLst/>
          </a:prstGeom>
        </p:spPr>
      </p:pic>
    </p:spTree>
    <p:extLst>
      <p:ext uri="{BB962C8B-B14F-4D97-AF65-F5344CB8AC3E}">
        <p14:creationId xmlns:p14="http://schemas.microsoft.com/office/powerpoint/2010/main" val="2175949106"/>
      </p:ext>
    </p:extLst>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PlaceHolder 1"/>
          <p:cNvSpPr>
            <a:spLocks noGrp="1"/>
          </p:cNvSpPr>
          <p:nvPr>
            <p:ph type="title"/>
          </p:nvPr>
        </p:nvSpPr>
        <p:spPr>
          <a:xfrm>
            <a:off x="1305000" y="373140"/>
            <a:ext cx="6533640" cy="59904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1" strike="noStrike" spc="-1" dirty="0">
                <a:solidFill>
                  <a:schemeClr val="dk1"/>
                </a:solidFill>
                <a:latin typeface="Advent Pro"/>
                <a:ea typeface="Advent Pro"/>
              </a:rPr>
              <a:t>Performance Metrics</a:t>
            </a:r>
            <a:endParaRPr lang="fr-FR" sz="3000" b="0" strike="noStrike" spc="-1" dirty="0">
              <a:solidFill>
                <a:schemeClr val="dk1"/>
              </a:solidFill>
              <a:latin typeface="Arial"/>
            </a:endParaRPr>
          </a:p>
        </p:txBody>
      </p:sp>
      <p:sp>
        <p:nvSpPr>
          <p:cNvPr id="194" name="PlaceHolder 2"/>
          <p:cNvSpPr>
            <a:spLocks noGrp="1"/>
          </p:cNvSpPr>
          <p:nvPr>
            <p:ph type="subTitle"/>
          </p:nvPr>
        </p:nvSpPr>
        <p:spPr>
          <a:xfrm>
            <a:off x="1168200" y="813780"/>
            <a:ext cx="6533640" cy="22093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chemeClr val="dk1"/>
                </a:solidFill>
                <a:latin typeface="Assistant"/>
                <a:ea typeface="Assistant"/>
              </a:rPr>
              <a:t>To gauge our model’s success, we use rigorous performance metrics like Mean Absolute Error (MAE), which measures average prediction error in discrete units like goals and assists, aligning with our focus on accurate player performance predictions.</a:t>
            </a:r>
          </a:p>
          <a:p>
            <a:pPr indent="0">
              <a:lnSpc>
                <a:spcPct val="100000"/>
              </a:lnSpc>
              <a:buNone/>
              <a:tabLst>
                <a:tab pos="0" algn="l"/>
              </a:tabLst>
            </a:pPr>
            <a:r>
              <a:rPr lang="en-US" sz="1400" spc="-1" dirty="0">
                <a:solidFill>
                  <a:schemeClr val="dk1"/>
                </a:solidFill>
                <a:latin typeface="Assistant"/>
              </a:rPr>
              <a:t>These are the results :</a:t>
            </a:r>
            <a:endParaRPr lang="en-US" sz="1400" b="0" strike="noStrike" spc="-1" dirty="0">
              <a:solidFill>
                <a:srgbClr val="FFFFFF"/>
              </a:solidFill>
              <a:latin typeface="OpenSymbol"/>
            </a:endParaRPr>
          </a:p>
        </p:txBody>
      </p:sp>
      <p:pic>
        <p:nvPicPr>
          <p:cNvPr id="3" name="Picture 2">
            <a:extLst>
              <a:ext uri="{FF2B5EF4-FFF2-40B4-BE49-F238E27FC236}">
                <a16:creationId xmlns:a16="http://schemas.microsoft.com/office/drawing/2014/main" id="{04C6B735-1FE6-2FB1-285A-E24C993CEA15}"/>
              </a:ext>
            </a:extLst>
          </p:cNvPr>
          <p:cNvPicPr>
            <a:picLocks noChangeAspect="1"/>
          </p:cNvPicPr>
          <p:nvPr/>
        </p:nvPicPr>
        <p:blipFill>
          <a:blip r:embed="rId3"/>
          <a:stretch>
            <a:fillRect/>
          </a:stretch>
        </p:blipFill>
        <p:spPr>
          <a:xfrm>
            <a:off x="133482" y="2179666"/>
            <a:ext cx="4301538" cy="2672454"/>
          </a:xfrm>
          <a:prstGeom prst="rect">
            <a:avLst/>
          </a:prstGeom>
        </p:spPr>
      </p:pic>
      <p:pic>
        <p:nvPicPr>
          <p:cNvPr id="5" name="Picture 4">
            <a:extLst>
              <a:ext uri="{FF2B5EF4-FFF2-40B4-BE49-F238E27FC236}">
                <a16:creationId xmlns:a16="http://schemas.microsoft.com/office/drawing/2014/main" id="{F925742A-AA6C-D720-6A72-4357E78FC776}"/>
              </a:ext>
            </a:extLst>
          </p:cNvPr>
          <p:cNvPicPr>
            <a:picLocks noChangeAspect="1"/>
          </p:cNvPicPr>
          <p:nvPr/>
        </p:nvPicPr>
        <p:blipFill>
          <a:blip r:embed="rId4"/>
          <a:stretch>
            <a:fillRect/>
          </a:stretch>
        </p:blipFill>
        <p:spPr>
          <a:xfrm>
            <a:off x="4571820" y="2179666"/>
            <a:ext cx="4514400" cy="2682869"/>
          </a:xfrm>
          <a:prstGeom prst="rect">
            <a:avLst/>
          </a:prstGeom>
        </p:spPr>
      </p:pic>
      <p:pic>
        <p:nvPicPr>
          <p:cNvPr id="11" name="Picture 10">
            <a:extLst>
              <a:ext uri="{FF2B5EF4-FFF2-40B4-BE49-F238E27FC236}">
                <a16:creationId xmlns:a16="http://schemas.microsoft.com/office/drawing/2014/main" id="{B88D48A0-DDF6-D60D-06A8-8A5B5E00831C}"/>
              </a:ext>
            </a:extLst>
          </p:cNvPr>
          <p:cNvPicPr>
            <a:picLocks noChangeAspect="1"/>
          </p:cNvPicPr>
          <p:nvPr/>
        </p:nvPicPr>
        <p:blipFill>
          <a:blip r:embed="rId5">
            <a:extLst>
              <a:ext uri="{BEBA8EAE-BF5A-486C-A8C5-ECC9F3942E4B}">
                <a14:imgProps xmlns:a14="http://schemas.microsoft.com/office/drawing/2010/main">
                  <a14:imgLayer r:embed="rId6">
                    <a14:imgEffect>
                      <a14:saturation sat="200000"/>
                    </a14:imgEffect>
                  </a14:imgLayer>
                </a14:imgProps>
              </a:ext>
            </a:extLst>
          </a:blip>
          <a:stretch>
            <a:fillRect/>
          </a:stretch>
        </p:blipFill>
        <p:spPr>
          <a:xfrm>
            <a:off x="7286542" y="367525"/>
            <a:ext cx="1175888" cy="610271"/>
          </a:xfrm>
          <a:prstGeom prst="rect">
            <a:avLst/>
          </a:prstGeom>
        </p:spPr>
      </p:pic>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1784700" y="347423"/>
            <a:ext cx="5574600" cy="556200"/>
          </a:xfrm>
          <a:prstGeom prst="rect">
            <a:avLst/>
          </a:prstGeom>
          <a:noFill/>
          <a:ln w="0">
            <a:noFill/>
          </a:ln>
        </p:spPr>
        <p:txBody>
          <a:bodyPr lIns="91440" tIns="91440" rIns="91440" bIns="91440" anchor="b">
            <a:noAutofit/>
          </a:bodyPr>
          <a:lstStyle/>
          <a:p>
            <a:pPr indent="0" algn="ctr">
              <a:lnSpc>
                <a:spcPct val="100000"/>
              </a:lnSpc>
              <a:buNone/>
              <a:tabLst>
                <a:tab pos="0" algn="l"/>
              </a:tabLst>
            </a:pPr>
            <a:r>
              <a:rPr lang="en" sz="3200" b="1" strike="noStrike" spc="-1" dirty="0">
                <a:solidFill>
                  <a:schemeClr val="dk1"/>
                </a:solidFill>
                <a:latin typeface="Advent Pro"/>
                <a:ea typeface="Advent Pro"/>
              </a:rPr>
              <a:t>Prediction Results – A Sample</a:t>
            </a:r>
            <a:endParaRPr lang="fr-FR" sz="3600" b="0" strike="noStrike" spc="-1" dirty="0">
              <a:solidFill>
                <a:schemeClr val="dk1"/>
              </a:solidFill>
              <a:latin typeface="Arial"/>
            </a:endParaRPr>
          </a:p>
        </p:txBody>
      </p:sp>
      <p:pic>
        <p:nvPicPr>
          <p:cNvPr id="3" name="Picture 2" descr="A screenshot of a person's profile&#10;&#10;AI-generated content may be incorrect.">
            <a:extLst>
              <a:ext uri="{FF2B5EF4-FFF2-40B4-BE49-F238E27FC236}">
                <a16:creationId xmlns:a16="http://schemas.microsoft.com/office/drawing/2014/main" id="{2B536F93-6742-C1C3-61C6-06F7F71618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418" y="908274"/>
            <a:ext cx="1678681" cy="1687500"/>
          </a:xfrm>
          <a:prstGeom prst="rect">
            <a:avLst/>
          </a:prstGeom>
        </p:spPr>
      </p:pic>
      <p:pic>
        <p:nvPicPr>
          <p:cNvPr id="5" name="Picture 4" descr="A screenshot of a football player's profile&#10;&#10;AI-generated content may be incorrect.">
            <a:extLst>
              <a:ext uri="{FF2B5EF4-FFF2-40B4-BE49-F238E27FC236}">
                <a16:creationId xmlns:a16="http://schemas.microsoft.com/office/drawing/2014/main" id="{A24DFDF4-DFD8-1106-ECA5-21B481007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5810" y="903623"/>
            <a:ext cx="1661538" cy="1687500"/>
          </a:xfrm>
          <a:prstGeom prst="rect">
            <a:avLst/>
          </a:prstGeom>
        </p:spPr>
      </p:pic>
      <p:pic>
        <p:nvPicPr>
          <p:cNvPr id="7" name="Picture 6" descr="A screenshot of a person's profile&#10;&#10;AI-generated content may be incorrect.">
            <a:extLst>
              <a:ext uri="{FF2B5EF4-FFF2-40B4-BE49-F238E27FC236}">
                <a16:creationId xmlns:a16="http://schemas.microsoft.com/office/drawing/2014/main" id="{69286B2B-6D7B-866E-36AD-56032E6B44A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3970" y="903623"/>
            <a:ext cx="1678772" cy="1687500"/>
          </a:xfrm>
          <a:prstGeom prst="rect">
            <a:avLst/>
          </a:prstGeom>
        </p:spPr>
      </p:pic>
      <p:pic>
        <p:nvPicPr>
          <p:cNvPr id="9" name="Picture 8" descr="A screenshot of a person's profile&#10;&#10;AI-generated content may be incorrect.">
            <a:extLst>
              <a:ext uri="{FF2B5EF4-FFF2-40B4-BE49-F238E27FC236}">
                <a16:creationId xmlns:a16="http://schemas.microsoft.com/office/drawing/2014/main" id="{F810A1ED-6815-63B1-0797-EAA0D27662B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68870" y="3051136"/>
            <a:ext cx="1690430" cy="1687500"/>
          </a:xfrm>
          <a:prstGeom prst="rect">
            <a:avLst/>
          </a:prstGeom>
        </p:spPr>
      </p:pic>
      <p:pic>
        <p:nvPicPr>
          <p:cNvPr id="11" name="Picture 10" descr="A screenshot of a person's profile&#10;&#10;AI-generated content may be incorrect.">
            <a:extLst>
              <a:ext uri="{FF2B5EF4-FFF2-40B4-BE49-F238E27FC236}">
                <a16:creationId xmlns:a16="http://schemas.microsoft.com/office/drawing/2014/main" id="{CF167F35-01B1-A53A-0702-89B465AC571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44099" y="3051136"/>
            <a:ext cx="1681579" cy="1687500"/>
          </a:xfrm>
          <a:prstGeom prst="rect">
            <a:avLst/>
          </a:prstGeom>
        </p:spPr>
      </p:pic>
      <p:grpSp>
        <p:nvGrpSpPr>
          <p:cNvPr id="24" name="Group 23">
            <a:extLst>
              <a:ext uri="{FF2B5EF4-FFF2-40B4-BE49-F238E27FC236}">
                <a16:creationId xmlns:a16="http://schemas.microsoft.com/office/drawing/2014/main" id="{BF295B55-BCF8-DF96-05DA-EC647BADCD94}"/>
              </a:ext>
            </a:extLst>
          </p:cNvPr>
          <p:cNvGrpSpPr/>
          <p:nvPr/>
        </p:nvGrpSpPr>
        <p:grpSpPr>
          <a:xfrm>
            <a:off x="1935648" y="1402640"/>
            <a:ext cx="949738" cy="815410"/>
            <a:chOff x="3622262" y="1330471"/>
            <a:chExt cx="1014538" cy="1038898"/>
          </a:xfrm>
        </p:grpSpPr>
        <p:sp>
          <p:nvSpPr>
            <p:cNvPr id="22" name="Google Shape;8480;p78">
              <a:extLst>
                <a:ext uri="{FF2B5EF4-FFF2-40B4-BE49-F238E27FC236}">
                  <a16:creationId xmlns:a16="http://schemas.microsoft.com/office/drawing/2014/main" id="{43998BEB-A5CF-80C2-BCCC-C36C94CD3EAE}"/>
                </a:ext>
              </a:extLst>
            </p:cNvPr>
            <p:cNvSpPr/>
            <p:nvPr/>
          </p:nvSpPr>
          <p:spPr>
            <a:xfrm>
              <a:off x="3622262" y="133047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Goals: 15</a:t>
              </a:r>
              <a:endParaRPr sz="1400" kern="0" dirty="0">
                <a:latin typeface="OpenSymbol"/>
                <a:cs typeface="Arial"/>
                <a:sym typeface="Arial"/>
              </a:endParaRPr>
            </a:p>
          </p:txBody>
        </p:sp>
        <p:sp>
          <p:nvSpPr>
            <p:cNvPr id="23" name="Google Shape;8486;p78">
              <a:extLst>
                <a:ext uri="{FF2B5EF4-FFF2-40B4-BE49-F238E27FC236}">
                  <a16:creationId xmlns:a16="http://schemas.microsoft.com/office/drawing/2014/main" id="{39EC243E-45CA-C887-31D9-99E717333AC3}"/>
                </a:ext>
              </a:extLst>
            </p:cNvPr>
            <p:cNvSpPr/>
            <p:nvPr/>
          </p:nvSpPr>
          <p:spPr>
            <a:xfrm>
              <a:off x="3622262" y="193015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Assists: 8</a:t>
              </a:r>
              <a:endParaRPr sz="1400" kern="0" dirty="0">
                <a:latin typeface="OpenSymbol"/>
                <a:cs typeface="Arial"/>
                <a:sym typeface="Arial"/>
              </a:endParaRPr>
            </a:p>
          </p:txBody>
        </p:sp>
      </p:grpSp>
      <p:grpSp>
        <p:nvGrpSpPr>
          <p:cNvPr id="34" name="Group 33">
            <a:extLst>
              <a:ext uri="{FF2B5EF4-FFF2-40B4-BE49-F238E27FC236}">
                <a16:creationId xmlns:a16="http://schemas.microsoft.com/office/drawing/2014/main" id="{00A96785-189E-AFF5-855E-1C4E7E50A26F}"/>
              </a:ext>
            </a:extLst>
          </p:cNvPr>
          <p:cNvGrpSpPr/>
          <p:nvPr/>
        </p:nvGrpSpPr>
        <p:grpSpPr>
          <a:xfrm>
            <a:off x="5053668" y="1402640"/>
            <a:ext cx="949740" cy="815410"/>
            <a:chOff x="3622260" y="1330471"/>
            <a:chExt cx="1014540" cy="1038898"/>
          </a:xfrm>
        </p:grpSpPr>
        <p:sp>
          <p:nvSpPr>
            <p:cNvPr id="35" name="Google Shape;8480;p78">
              <a:extLst>
                <a:ext uri="{FF2B5EF4-FFF2-40B4-BE49-F238E27FC236}">
                  <a16:creationId xmlns:a16="http://schemas.microsoft.com/office/drawing/2014/main" id="{7B9C974C-3217-E03F-CBBB-F9E443BD62DB}"/>
                </a:ext>
              </a:extLst>
            </p:cNvPr>
            <p:cNvSpPr/>
            <p:nvPr/>
          </p:nvSpPr>
          <p:spPr>
            <a:xfrm>
              <a:off x="3622262" y="133047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Goals: 12</a:t>
              </a:r>
              <a:endParaRPr sz="1400" kern="0" dirty="0">
                <a:latin typeface="OpenSymbol"/>
                <a:cs typeface="Arial"/>
                <a:sym typeface="Arial"/>
              </a:endParaRPr>
            </a:p>
          </p:txBody>
        </p:sp>
        <p:sp>
          <p:nvSpPr>
            <p:cNvPr id="36" name="Google Shape;8486;p78">
              <a:extLst>
                <a:ext uri="{FF2B5EF4-FFF2-40B4-BE49-F238E27FC236}">
                  <a16:creationId xmlns:a16="http://schemas.microsoft.com/office/drawing/2014/main" id="{FAFD1758-7469-803A-72C6-BA0D08E5E413}"/>
                </a:ext>
              </a:extLst>
            </p:cNvPr>
            <p:cNvSpPr/>
            <p:nvPr/>
          </p:nvSpPr>
          <p:spPr>
            <a:xfrm>
              <a:off x="3622260" y="193015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Assists: 2</a:t>
              </a:r>
              <a:endParaRPr sz="1400" kern="0" dirty="0">
                <a:latin typeface="OpenSymbol"/>
                <a:cs typeface="Arial"/>
                <a:sym typeface="Arial"/>
              </a:endParaRPr>
            </a:p>
          </p:txBody>
        </p:sp>
      </p:grpSp>
      <p:grpSp>
        <p:nvGrpSpPr>
          <p:cNvPr id="37" name="Group 36">
            <a:extLst>
              <a:ext uri="{FF2B5EF4-FFF2-40B4-BE49-F238E27FC236}">
                <a16:creationId xmlns:a16="http://schemas.microsoft.com/office/drawing/2014/main" id="{54D7EF4C-54D7-6E46-4C8A-31CA49DB00D6}"/>
              </a:ext>
            </a:extLst>
          </p:cNvPr>
          <p:cNvGrpSpPr/>
          <p:nvPr/>
        </p:nvGrpSpPr>
        <p:grpSpPr>
          <a:xfrm>
            <a:off x="8079062" y="1402640"/>
            <a:ext cx="949738" cy="815410"/>
            <a:chOff x="3622262" y="1330471"/>
            <a:chExt cx="1014538" cy="1038898"/>
          </a:xfrm>
        </p:grpSpPr>
        <p:sp>
          <p:nvSpPr>
            <p:cNvPr id="38" name="Google Shape;8480;p78">
              <a:extLst>
                <a:ext uri="{FF2B5EF4-FFF2-40B4-BE49-F238E27FC236}">
                  <a16:creationId xmlns:a16="http://schemas.microsoft.com/office/drawing/2014/main" id="{CB86DFF4-038D-EA8D-87DF-3A2FF8C49BCF}"/>
                </a:ext>
              </a:extLst>
            </p:cNvPr>
            <p:cNvSpPr/>
            <p:nvPr/>
          </p:nvSpPr>
          <p:spPr>
            <a:xfrm>
              <a:off x="3622262" y="133047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Goals: 14</a:t>
              </a:r>
              <a:endParaRPr sz="1400" kern="0" dirty="0">
                <a:latin typeface="OpenSymbol"/>
                <a:cs typeface="Arial"/>
                <a:sym typeface="Arial"/>
              </a:endParaRPr>
            </a:p>
          </p:txBody>
        </p:sp>
        <p:sp>
          <p:nvSpPr>
            <p:cNvPr id="39" name="Google Shape;8486;p78">
              <a:extLst>
                <a:ext uri="{FF2B5EF4-FFF2-40B4-BE49-F238E27FC236}">
                  <a16:creationId xmlns:a16="http://schemas.microsoft.com/office/drawing/2014/main" id="{4D28E19E-F7E8-445E-1BE1-D25A7605819D}"/>
                </a:ext>
              </a:extLst>
            </p:cNvPr>
            <p:cNvSpPr/>
            <p:nvPr/>
          </p:nvSpPr>
          <p:spPr>
            <a:xfrm>
              <a:off x="3622262" y="193015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Assists: 3</a:t>
              </a:r>
              <a:endParaRPr sz="1400" kern="0" dirty="0">
                <a:latin typeface="OpenSymbol"/>
                <a:cs typeface="Arial"/>
                <a:sym typeface="Arial"/>
              </a:endParaRPr>
            </a:p>
          </p:txBody>
        </p:sp>
      </p:grpSp>
      <p:grpSp>
        <p:nvGrpSpPr>
          <p:cNvPr id="40" name="Group 39">
            <a:extLst>
              <a:ext uri="{FF2B5EF4-FFF2-40B4-BE49-F238E27FC236}">
                <a16:creationId xmlns:a16="http://schemas.microsoft.com/office/drawing/2014/main" id="{B750D782-57F8-8F4F-7122-2069FC8E0983}"/>
              </a:ext>
            </a:extLst>
          </p:cNvPr>
          <p:cNvGrpSpPr/>
          <p:nvPr/>
        </p:nvGrpSpPr>
        <p:grpSpPr>
          <a:xfrm>
            <a:off x="3647536" y="3487181"/>
            <a:ext cx="949738" cy="815410"/>
            <a:chOff x="3622262" y="1330471"/>
            <a:chExt cx="1014538" cy="1038898"/>
          </a:xfrm>
        </p:grpSpPr>
        <p:sp>
          <p:nvSpPr>
            <p:cNvPr id="41" name="Google Shape;8480;p78">
              <a:extLst>
                <a:ext uri="{FF2B5EF4-FFF2-40B4-BE49-F238E27FC236}">
                  <a16:creationId xmlns:a16="http://schemas.microsoft.com/office/drawing/2014/main" id="{7AC2FA90-25D7-40A8-C099-3F0AEEB4E7E9}"/>
                </a:ext>
              </a:extLst>
            </p:cNvPr>
            <p:cNvSpPr/>
            <p:nvPr/>
          </p:nvSpPr>
          <p:spPr>
            <a:xfrm>
              <a:off x="3622262" y="133047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Goals: 21</a:t>
              </a:r>
              <a:endParaRPr sz="1400" kern="0" dirty="0">
                <a:latin typeface="OpenSymbol"/>
                <a:cs typeface="Arial"/>
                <a:sym typeface="Arial"/>
              </a:endParaRPr>
            </a:p>
          </p:txBody>
        </p:sp>
        <p:sp>
          <p:nvSpPr>
            <p:cNvPr id="42" name="Google Shape;8486;p78">
              <a:extLst>
                <a:ext uri="{FF2B5EF4-FFF2-40B4-BE49-F238E27FC236}">
                  <a16:creationId xmlns:a16="http://schemas.microsoft.com/office/drawing/2014/main" id="{CABEBE69-8DAE-613B-6240-4460296AE998}"/>
                </a:ext>
              </a:extLst>
            </p:cNvPr>
            <p:cNvSpPr/>
            <p:nvPr/>
          </p:nvSpPr>
          <p:spPr>
            <a:xfrm>
              <a:off x="3622262" y="193015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Assists: 5</a:t>
              </a:r>
              <a:endParaRPr sz="1400" kern="0" dirty="0">
                <a:latin typeface="OpenSymbol"/>
                <a:cs typeface="Arial"/>
                <a:sym typeface="Arial"/>
              </a:endParaRPr>
            </a:p>
          </p:txBody>
        </p:sp>
      </p:grpSp>
      <p:grpSp>
        <p:nvGrpSpPr>
          <p:cNvPr id="43" name="Group 42">
            <a:extLst>
              <a:ext uri="{FF2B5EF4-FFF2-40B4-BE49-F238E27FC236}">
                <a16:creationId xmlns:a16="http://schemas.microsoft.com/office/drawing/2014/main" id="{1CF67B21-FF48-973E-6517-EE865B0D03CF}"/>
              </a:ext>
            </a:extLst>
          </p:cNvPr>
          <p:cNvGrpSpPr/>
          <p:nvPr/>
        </p:nvGrpSpPr>
        <p:grpSpPr>
          <a:xfrm>
            <a:off x="7604193" y="3424209"/>
            <a:ext cx="949738" cy="815410"/>
            <a:chOff x="3622262" y="1330471"/>
            <a:chExt cx="1014538" cy="1038898"/>
          </a:xfrm>
        </p:grpSpPr>
        <p:sp>
          <p:nvSpPr>
            <p:cNvPr id="44" name="Google Shape;8480;p78">
              <a:extLst>
                <a:ext uri="{FF2B5EF4-FFF2-40B4-BE49-F238E27FC236}">
                  <a16:creationId xmlns:a16="http://schemas.microsoft.com/office/drawing/2014/main" id="{32117B45-39D1-9E1E-0038-AA79F6EA58A0}"/>
                </a:ext>
              </a:extLst>
            </p:cNvPr>
            <p:cNvSpPr/>
            <p:nvPr/>
          </p:nvSpPr>
          <p:spPr>
            <a:xfrm>
              <a:off x="3622262" y="133047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Goals: 13</a:t>
              </a:r>
              <a:endParaRPr sz="1400" kern="0" dirty="0">
                <a:latin typeface="OpenSymbol"/>
                <a:cs typeface="Arial"/>
                <a:sym typeface="Arial"/>
              </a:endParaRPr>
            </a:p>
          </p:txBody>
        </p:sp>
        <p:sp>
          <p:nvSpPr>
            <p:cNvPr id="45" name="Google Shape;8486;p78">
              <a:extLst>
                <a:ext uri="{FF2B5EF4-FFF2-40B4-BE49-F238E27FC236}">
                  <a16:creationId xmlns:a16="http://schemas.microsoft.com/office/drawing/2014/main" id="{D7837C67-F134-2DC2-46C2-931AA413610F}"/>
                </a:ext>
              </a:extLst>
            </p:cNvPr>
            <p:cNvSpPr/>
            <p:nvPr/>
          </p:nvSpPr>
          <p:spPr>
            <a:xfrm>
              <a:off x="3622262" y="1930151"/>
              <a:ext cx="1014538" cy="439218"/>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r>
                <a:rPr lang="en-US" sz="1400" kern="0" dirty="0">
                  <a:latin typeface="OpenSymbol"/>
                  <a:cs typeface="Arial"/>
                  <a:sym typeface="Arial"/>
                </a:rPr>
                <a:t>Assists: 5</a:t>
              </a:r>
              <a:endParaRPr sz="1400" kern="0" dirty="0">
                <a:latin typeface="OpenSymbo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PlaceHolder 1"/>
          <p:cNvSpPr>
            <a:spLocks noGrp="1"/>
          </p:cNvSpPr>
          <p:nvPr>
            <p:ph type="title"/>
          </p:nvPr>
        </p:nvSpPr>
        <p:spPr>
          <a:xfrm>
            <a:off x="1699938" y="3355746"/>
            <a:ext cx="5744122" cy="1059673"/>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6000" b="1" strike="noStrike" spc="-1" dirty="0">
                <a:solidFill>
                  <a:schemeClr val="dk1"/>
                </a:solidFill>
                <a:latin typeface="Advent Pro"/>
                <a:ea typeface="Advent Pro"/>
              </a:rPr>
              <a:t>Our Web Interface</a:t>
            </a:r>
            <a:br>
              <a:rPr lang="en" sz="6000" b="1" strike="noStrike" spc="-1" dirty="0">
                <a:solidFill>
                  <a:schemeClr val="dk1"/>
                </a:solidFill>
                <a:latin typeface="Advent Pro"/>
                <a:ea typeface="Advent Pro"/>
              </a:rPr>
            </a:br>
            <a:r>
              <a:rPr lang="en" sz="1800" b="1" strike="noStrike" spc="-1" dirty="0">
                <a:solidFill>
                  <a:schemeClr val="dk1"/>
                </a:solidFill>
                <a:latin typeface="Advent Pro"/>
                <a:ea typeface="Advent Pro"/>
              </a:rPr>
              <a:t>ANALYZE</a:t>
            </a:r>
            <a:r>
              <a:rPr lang="en" sz="1800" b="1" spc="-1" dirty="0">
                <a:solidFill>
                  <a:schemeClr val="dk1"/>
                </a:solidFill>
                <a:latin typeface="Advent Pro"/>
                <a:ea typeface="Advent Pro"/>
              </a:rPr>
              <a:t> PLAYERS – SCOUT GEMS – BUILD SQUADS</a:t>
            </a:r>
            <a:endParaRPr lang="fr-FR" sz="6000" b="0" strike="noStrike" spc="-1" dirty="0">
              <a:solidFill>
                <a:schemeClr val="dk1"/>
              </a:solidFill>
              <a:latin typeface="Arial"/>
            </a:endParaRPr>
          </a:p>
        </p:txBody>
      </p:sp>
      <p:pic>
        <p:nvPicPr>
          <p:cNvPr id="7" name="Picture 6" descr="A screenshot of a computer&#10;&#10;AI-generated content may be incorrect.">
            <a:extLst>
              <a:ext uri="{FF2B5EF4-FFF2-40B4-BE49-F238E27FC236}">
                <a16:creationId xmlns:a16="http://schemas.microsoft.com/office/drawing/2014/main" id="{4CBD749B-F10C-E38A-8D4E-0434C3297A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158" y="380435"/>
            <a:ext cx="4831426" cy="2814638"/>
          </a:xfrm>
          <a:prstGeom prst="rect">
            <a:avLst/>
          </a:prstGeom>
        </p:spPr>
      </p:pic>
      <p:pic>
        <p:nvPicPr>
          <p:cNvPr id="9" name="Picture 8" descr="A screen shot of a cell phone&#10;&#10;AI-generated content may be incorrect.">
            <a:extLst>
              <a:ext uri="{FF2B5EF4-FFF2-40B4-BE49-F238E27FC236}">
                <a16:creationId xmlns:a16="http://schemas.microsoft.com/office/drawing/2014/main" id="{E366922A-619F-0782-E711-F824B9433F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0359" y="380435"/>
            <a:ext cx="1445682" cy="281463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929B49-34DA-AAFD-F5DE-0229DE280973}"/>
            </a:ext>
          </a:extLst>
        </p:cNvPr>
        <p:cNvGrpSpPr/>
        <p:nvPr/>
      </p:nvGrpSpPr>
      <p:grpSpPr>
        <a:xfrm>
          <a:off x="0" y="0"/>
          <a:ext cx="0" cy="0"/>
          <a:chOff x="0" y="0"/>
          <a:chExt cx="0" cy="0"/>
        </a:xfrm>
      </p:grpSpPr>
      <p:sp>
        <p:nvSpPr>
          <p:cNvPr id="206" name="PlaceHolder 1">
            <a:extLst>
              <a:ext uri="{FF2B5EF4-FFF2-40B4-BE49-F238E27FC236}">
                <a16:creationId xmlns:a16="http://schemas.microsoft.com/office/drawing/2014/main" id="{2B873BF0-2414-7DE8-996F-9EF0E2EC79FB}"/>
              </a:ext>
            </a:extLst>
          </p:cNvPr>
          <p:cNvSpPr>
            <a:spLocks noGrp="1"/>
          </p:cNvSpPr>
          <p:nvPr>
            <p:ph type="title"/>
          </p:nvPr>
        </p:nvSpPr>
        <p:spPr>
          <a:xfrm>
            <a:off x="1305180" y="644434"/>
            <a:ext cx="6533640" cy="92340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3000" b="1" strike="noStrike" spc="-1" dirty="0">
                <a:solidFill>
                  <a:schemeClr val="dk1"/>
                </a:solidFill>
                <a:latin typeface="Advent Pro"/>
                <a:ea typeface="Advent Pro"/>
              </a:rPr>
              <a:t>Interface Tools Used</a:t>
            </a:r>
            <a:endParaRPr lang="fr-FR" sz="3000" b="0" strike="noStrike" spc="-1" dirty="0">
              <a:solidFill>
                <a:schemeClr val="dk1"/>
              </a:solidFill>
              <a:latin typeface="Arial"/>
            </a:endParaRPr>
          </a:p>
        </p:txBody>
      </p:sp>
      <p:sp>
        <p:nvSpPr>
          <p:cNvPr id="207" name="PlaceHolder 2">
            <a:extLst>
              <a:ext uri="{FF2B5EF4-FFF2-40B4-BE49-F238E27FC236}">
                <a16:creationId xmlns:a16="http://schemas.microsoft.com/office/drawing/2014/main" id="{3FA4A716-7F06-6211-AB57-18B98D818564}"/>
              </a:ext>
            </a:extLst>
          </p:cNvPr>
          <p:cNvSpPr>
            <a:spLocks noGrp="1"/>
          </p:cNvSpPr>
          <p:nvPr>
            <p:ph type="subTitle"/>
          </p:nvPr>
        </p:nvSpPr>
        <p:spPr>
          <a:xfrm>
            <a:off x="969011" y="2166202"/>
            <a:ext cx="2215181" cy="2030241"/>
          </a:xfrm>
          <a:prstGeom prst="rect">
            <a:avLst/>
          </a:prstGeom>
          <a:noFill/>
          <a:ln w="0">
            <a:noFill/>
          </a:ln>
        </p:spPr>
        <p:txBody>
          <a:bodyPr lIns="91440" tIns="91440" rIns="91440" bIns="91440" anchor="t">
            <a:noAutofit/>
          </a:bodyPr>
          <a:lstStyle/>
          <a:p>
            <a:pPr algn="l">
              <a:spcBef>
                <a:spcPts val="150"/>
              </a:spcBef>
              <a:spcAft>
                <a:spcPts val="150"/>
              </a:spcAft>
              <a:buFont typeface="+mj-lt"/>
              <a:buAutoNum type="arabicPeriod"/>
            </a:pPr>
            <a:r>
              <a:rPr lang="en-US" sz="1800" b="1" i="0" dirty="0">
                <a:solidFill>
                  <a:srgbClr val="D8DEE9"/>
                </a:solidFill>
                <a:effectLst/>
                <a:latin typeface="Segoe WPC"/>
              </a:rPr>
              <a:t>Frontend</a:t>
            </a:r>
            <a:r>
              <a:rPr lang="en-US" sz="1800" b="0" i="0" dirty="0">
                <a:solidFill>
                  <a:srgbClr val="D8DEE9"/>
                </a:solidFill>
                <a:effectLst/>
                <a:latin typeface="Segoe WPC"/>
              </a:rPr>
              <a:t>:</a:t>
            </a:r>
          </a:p>
          <a:p>
            <a:pPr marL="0" indent="0" algn="l">
              <a:spcBef>
                <a:spcPts val="150"/>
              </a:spcBef>
              <a:spcAft>
                <a:spcPts val="150"/>
              </a:spcAft>
              <a:buNone/>
            </a:pPr>
            <a:endParaRPr lang="en-US" sz="1800" b="0" i="0" dirty="0">
              <a:solidFill>
                <a:srgbClr val="D8DEE9"/>
              </a:solidFill>
              <a:effectLst/>
              <a:latin typeface="Segoe WPC"/>
            </a:endParaRP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HTML5, CSS3, JavaScript</a:t>
            </a: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Tailwind CSS for styling</a:t>
            </a: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Alpine.js for interactive UI components</a:t>
            </a: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Chart.js for data visualization</a:t>
            </a: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Marked.js for markdown parsing</a:t>
            </a:r>
          </a:p>
          <a:p>
            <a:pPr algn="l">
              <a:spcBef>
                <a:spcPts val="150"/>
              </a:spcBef>
              <a:spcAft>
                <a:spcPts val="150"/>
              </a:spcAft>
              <a:buFont typeface="Arial" panose="020B0604020202020204" pitchFamily="34" charset="0"/>
              <a:buChar char="•"/>
            </a:pPr>
            <a:endParaRPr lang="en-US" sz="1100" dirty="0">
              <a:solidFill>
                <a:srgbClr val="D8DEE9"/>
              </a:solidFill>
              <a:latin typeface="Segoe WPC"/>
            </a:endParaRPr>
          </a:p>
        </p:txBody>
      </p:sp>
      <p:pic>
        <p:nvPicPr>
          <p:cNvPr id="3" name="Picture 2">
            <a:extLst>
              <a:ext uri="{FF2B5EF4-FFF2-40B4-BE49-F238E27FC236}">
                <a16:creationId xmlns:a16="http://schemas.microsoft.com/office/drawing/2014/main" id="{DC1A3864-C9AE-CF77-CE38-FA9687180CBD}"/>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Effect>
                      <a14:saturation sat="300000"/>
                    </a14:imgEffect>
                  </a14:imgLayer>
                </a14:imgProps>
              </a:ext>
            </a:extLst>
          </a:blip>
          <a:stretch>
            <a:fillRect/>
          </a:stretch>
        </p:blipFill>
        <p:spPr>
          <a:xfrm>
            <a:off x="6579901" y="1031471"/>
            <a:ext cx="386885" cy="536363"/>
          </a:xfrm>
          <a:prstGeom prst="rect">
            <a:avLst/>
          </a:prstGeom>
        </p:spPr>
      </p:pic>
      <p:sp>
        <p:nvSpPr>
          <p:cNvPr id="2" name="TextBox 1">
            <a:extLst>
              <a:ext uri="{FF2B5EF4-FFF2-40B4-BE49-F238E27FC236}">
                <a16:creationId xmlns:a16="http://schemas.microsoft.com/office/drawing/2014/main" id="{C361DA48-88FA-40F9-8B32-621A9C169CF4}"/>
              </a:ext>
            </a:extLst>
          </p:cNvPr>
          <p:cNvSpPr txBox="1"/>
          <p:nvPr/>
        </p:nvSpPr>
        <p:spPr>
          <a:xfrm>
            <a:off x="3502479" y="2166202"/>
            <a:ext cx="2457331" cy="2277547"/>
          </a:xfrm>
          <a:prstGeom prst="rect">
            <a:avLst/>
          </a:prstGeom>
          <a:noFill/>
        </p:spPr>
        <p:txBody>
          <a:bodyPr wrap="square" rtlCol="0">
            <a:spAutoFit/>
          </a:bodyPr>
          <a:lstStyle/>
          <a:p>
            <a:pPr algn="l">
              <a:spcBef>
                <a:spcPts val="150"/>
              </a:spcBef>
              <a:spcAft>
                <a:spcPts val="150"/>
              </a:spcAft>
              <a:buFont typeface="+mj-lt"/>
              <a:buAutoNum type="arabicPeriod" startAt="2"/>
            </a:pPr>
            <a:r>
              <a:rPr lang="en-US" b="1" i="0" dirty="0">
                <a:solidFill>
                  <a:srgbClr val="D8DEE9"/>
                </a:solidFill>
                <a:effectLst/>
                <a:latin typeface="Segoe WPC"/>
              </a:rPr>
              <a:t>Backend:</a:t>
            </a:r>
          </a:p>
          <a:p>
            <a:pPr algn="l">
              <a:spcBef>
                <a:spcPts val="150"/>
              </a:spcBef>
              <a:spcAft>
                <a:spcPts val="150"/>
              </a:spcAft>
            </a:pPr>
            <a:endParaRPr lang="en-US" b="0" i="0" dirty="0">
              <a:solidFill>
                <a:srgbClr val="D8DEE9"/>
              </a:solidFill>
              <a:effectLst/>
              <a:latin typeface="Segoe WPC"/>
            </a:endParaRP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Flask (Python web framework)</a:t>
            </a: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Python libraries:</a:t>
            </a: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pandas for </a:t>
            </a:r>
            <a:r>
              <a:rPr lang="en-US" sz="1100" b="0" i="0" dirty="0">
                <a:solidFill>
                  <a:srgbClr val="D8DEE9"/>
                </a:solidFill>
                <a:effectLst/>
                <a:latin typeface="Segoe WPC"/>
              </a:rPr>
              <a:t>data</a:t>
            </a:r>
            <a:r>
              <a:rPr lang="en-US" sz="1000" b="0" i="0" dirty="0">
                <a:solidFill>
                  <a:srgbClr val="D8DEE9"/>
                </a:solidFill>
                <a:effectLst/>
                <a:latin typeface="Segoe WPC"/>
              </a:rPr>
              <a:t> manipulation</a:t>
            </a: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scikit-learn for machine learning        (cosine similarity)</a:t>
            </a: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a:t>
            </a:r>
            <a:r>
              <a:rPr lang="en-US" sz="1000" b="0" i="0" dirty="0" err="1">
                <a:solidFill>
                  <a:srgbClr val="D8DEE9"/>
                </a:solidFill>
                <a:effectLst/>
                <a:latin typeface="Segoe WPC"/>
              </a:rPr>
              <a:t>Plotly</a:t>
            </a:r>
            <a:r>
              <a:rPr lang="en-US" sz="1000" b="0" i="0" dirty="0">
                <a:solidFill>
                  <a:srgbClr val="D8DEE9"/>
                </a:solidFill>
                <a:effectLst/>
                <a:latin typeface="Segoe WPC"/>
              </a:rPr>
              <a:t> for advanced visualizations</a:t>
            </a:r>
          </a:p>
          <a:p>
            <a:pPr algn="l">
              <a:spcBef>
                <a:spcPts val="150"/>
              </a:spcBef>
              <a:spcAft>
                <a:spcPts val="150"/>
              </a:spcAft>
              <a:buFont typeface="Arial" panose="020B0604020202020204" pitchFamily="34" charset="0"/>
              <a:buChar char="•"/>
            </a:pPr>
            <a:r>
              <a:rPr lang="en-US" sz="1000" b="0" i="0" dirty="0">
                <a:solidFill>
                  <a:srgbClr val="D8DEE9"/>
                </a:solidFill>
                <a:effectLst/>
                <a:latin typeface="Segoe WPC"/>
              </a:rPr>
              <a:t>   NumPy for numerical operations</a:t>
            </a:r>
          </a:p>
          <a:p>
            <a:endParaRPr lang="en-US" sz="1000" dirty="0"/>
          </a:p>
        </p:txBody>
      </p:sp>
      <p:sp>
        <p:nvSpPr>
          <p:cNvPr id="5" name="TextBox 4">
            <a:extLst>
              <a:ext uri="{FF2B5EF4-FFF2-40B4-BE49-F238E27FC236}">
                <a16:creationId xmlns:a16="http://schemas.microsoft.com/office/drawing/2014/main" id="{A55BFE50-1250-A8D4-5460-61BA246D21B0}"/>
              </a:ext>
            </a:extLst>
          </p:cNvPr>
          <p:cNvSpPr txBox="1"/>
          <p:nvPr/>
        </p:nvSpPr>
        <p:spPr>
          <a:xfrm>
            <a:off x="6278097" y="2166202"/>
            <a:ext cx="1742827" cy="1841530"/>
          </a:xfrm>
          <a:prstGeom prst="rect">
            <a:avLst/>
          </a:prstGeom>
          <a:noFill/>
        </p:spPr>
        <p:txBody>
          <a:bodyPr wrap="square" rtlCol="0">
            <a:spAutoFit/>
          </a:bodyPr>
          <a:lstStyle/>
          <a:p>
            <a:pPr algn="l">
              <a:spcBef>
                <a:spcPts val="150"/>
              </a:spcBef>
              <a:spcAft>
                <a:spcPts val="150"/>
              </a:spcAft>
              <a:buFont typeface="+mj-lt"/>
              <a:buAutoNum type="arabicPeriod" startAt="3"/>
            </a:pPr>
            <a:r>
              <a:rPr lang="en-US" b="1" i="0" dirty="0">
                <a:solidFill>
                  <a:srgbClr val="D8DEE9"/>
                </a:solidFill>
                <a:effectLst/>
                <a:latin typeface="Segoe WPC"/>
              </a:rPr>
              <a:t>APIs</a:t>
            </a:r>
            <a:r>
              <a:rPr lang="en-US" b="0" i="0" dirty="0">
                <a:solidFill>
                  <a:srgbClr val="D8DEE9"/>
                </a:solidFill>
                <a:effectLst/>
                <a:latin typeface="Segoe WPC"/>
              </a:rPr>
              <a:t>:</a:t>
            </a:r>
          </a:p>
          <a:p>
            <a:pPr algn="l">
              <a:spcBef>
                <a:spcPts val="150"/>
              </a:spcBef>
              <a:spcAft>
                <a:spcPts val="150"/>
              </a:spcAft>
              <a:buFont typeface="+mj-lt"/>
              <a:buAutoNum type="arabicPeriod" startAt="3"/>
            </a:pPr>
            <a:endParaRPr lang="en-US" b="0" i="0" dirty="0">
              <a:solidFill>
                <a:srgbClr val="D8DEE9"/>
              </a:solidFill>
              <a:effectLst/>
              <a:latin typeface="Segoe WPC"/>
            </a:endParaRP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   Google Gemini API for AI-powered analysis</a:t>
            </a:r>
          </a:p>
          <a:p>
            <a:pPr algn="l">
              <a:spcBef>
                <a:spcPts val="150"/>
              </a:spcBef>
              <a:spcAft>
                <a:spcPts val="150"/>
              </a:spcAft>
              <a:buFont typeface="Arial" panose="020B0604020202020204" pitchFamily="34" charset="0"/>
              <a:buChar char="•"/>
            </a:pPr>
            <a:r>
              <a:rPr lang="en-US" sz="1100" b="0" i="0" dirty="0">
                <a:solidFill>
                  <a:srgbClr val="D8DEE9"/>
                </a:solidFill>
                <a:effectLst/>
                <a:latin typeface="Segoe WPC"/>
              </a:rPr>
              <a:t>  </a:t>
            </a:r>
            <a:r>
              <a:rPr lang="en-US" sz="1100" b="0" i="0" dirty="0" err="1">
                <a:solidFill>
                  <a:srgbClr val="D8DEE9"/>
                </a:solidFill>
                <a:effectLst/>
                <a:latin typeface="Segoe WPC"/>
              </a:rPr>
              <a:t>Supabase</a:t>
            </a:r>
            <a:r>
              <a:rPr lang="en-US" sz="1100" b="0" i="0" dirty="0">
                <a:solidFill>
                  <a:srgbClr val="D8DEE9"/>
                </a:solidFill>
                <a:effectLst/>
                <a:latin typeface="Segoe WPC"/>
              </a:rPr>
              <a:t> for  authentication and  database</a:t>
            </a:r>
          </a:p>
          <a:p>
            <a:endParaRPr lang="en-US" sz="1100" dirty="0"/>
          </a:p>
        </p:txBody>
      </p:sp>
    </p:spTree>
    <p:extLst>
      <p:ext uri="{BB962C8B-B14F-4D97-AF65-F5344CB8AC3E}">
        <p14:creationId xmlns:p14="http://schemas.microsoft.com/office/powerpoint/2010/main" val="15915615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PlaceHolder 1"/>
          <p:cNvSpPr>
            <a:spLocks noGrp="1"/>
          </p:cNvSpPr>
          <p:nvPr>
            <p:ph type="title"/>
          </p:nvPr>
        </p:nvSpPr>
        <p:spPr>
          <a:xfrm>
            <a:off x="811938" y="246144"/>
            <a:ext cx="6533640" cy="923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1" strike="noStrike" spc="-1" dirty="0">
                <a:solidFill>
                  <a:schemeClr val="dk1"/>
                </a:solidFill>
                <a:latin typeface="Advent Pro"/>
                <a:ea typeface="Advent Pro"/>
              </a:rPr>
              <a:t>Future Development</a:t>
            </a:r>
            <a:r>
              <a:rPr lang="en" sz="3000" b="1" spc="-1" dirty="0">
                <a:solidFill>
                  <a:schemeClr val="dk1"/>
                </a:solidFill>
                <a:latin typeface="Advent Pro"/>
                <a:ea typeface="Advent Pro"/>
              </a:rPr>
              <a:t>s</a:t>
            </a:r>
            <a:endParaRPr lang="fr-FR" sz="3000" b="0" strike="noStrike" spc="-1" dirty="0">
              <a:solidFill>
                <a:schemeClr val="dk1"/>
              </a:solidFill>
              <a:latin typeface="Arial"/>
            </a:endParaRPr>
          </a:p>
        </p:txBody>
      </p:sp>
      <p:sp>
        <p:nvSpPr>
          <p:cNvPr id="207" name="PlaceHolder 2"/>
          <p:cNvSpPr>
            <a:spLocks noGrp="1"/>
          </p:cNvSpPr>
          <p:nvPr>
            <p:ph type="subTitle"/>
          </p:nvPr>
        </p:nvSpPr>
        <p:spPr>
          <a:xfrm>
            <a:off x="811938" y="1606444"/>
            <a:ext cx="4890981" cy="2719968"/>
          </a:xfrm>
          <a:prstGeom prst="rect">
            <a:avLst/>
          </a:prstGeom>
          <a:noFill/>
          <a:ln w="0">
            <a:noFill/>
          </a:ln>
        </p:spPr>
        <p:txBody>
          <a:bodyPr lIns="91440" tIns="91440" rIns="91440" bIns="91440" anchor="t">
            <a:normAutofit/>
          </a:bodyPr>
          <a:lstStyle/>
          <a:p>
            <a:pPr marL="400050" indent="-171450"/>
            <a:r>
              <a:rPr lang="en-US" sz="1400" b="0" strike="noStrike" spc="-1" dirty="0">
                <a:solidFill>
                  <a:schemeClr val="dk1"/>
                </a:solidFill>
                <a:latin typeface="Assistant"/>
                <a:ea typeface="Assistant"/>
              </a:rPr>
              <a:t>Integrate live data updates for real-time performance tracking.</a:t>
            </a:r>
          </a:p>
          <a:p>
            <a:pPr marL="400050" indent="-171450"/>
            <a:r>
              <a:rPr lang="en" sz="1400" b="0" strike="noStrike" spc="-1" dirty="0">
                <a:solidFill>
                  <a:schemeClr val="dk1"/>
                </a:solidFill>
                <a:latin typeface="Assistant"/>
                <a:ea typeface="Assistant"/>
              </a:rPr>
              <a:t>Be more global by expanding our data sources to include emerging leagues from Africa, Asia, South America and even lower leagues in Europe.</a:t>
            </a:r>
            <a:endParaRPr lang="en-US" sz="1400" b="0" strike="noStrike" spc="-1" dirty="0">
              <a:solidFill>
                <a:schemeClr val="dk1"/>
              </a:solidFill>
              <a:latin typeface="Assistant"/>
              <a:ea typeface="Assistant"/>
            </a:endParaRPr>
          </a:p>
          <a:p>
            <a:pPr marL="400050" indent="-171450"/>
            <a:r>
              <a:rPr lang="en-US" sz="1400" b="0" strike="noStrike" spc="-1" dirty="0">
                <a:solidFill>
                  <a:schemeClr val="dk1"/>
                </a:solidFill>
                <a:latin typeface="Assistant"/>
                <a:ea typeface="Assistant"/>
              </a:rPr>
              <a:t>Expand to other tournaments not just domestic leagues.</a:t>
            </a:r>
          </a:p>
          <a:p>
            <a:pPr marL="400050" indent="-171450"/>
            <a:r>
              <a:rPr lang="en-US" sz="1400" b="0" strike="noStrike" spc="-1" dirty="0">
                <a:solidFill>
                  <a:schemeClr val="dk1"/>
                </a:solidFill>
                <a:latin typeface="Assistant"/>
                <a:ea typeface="Assistant"/>
              </a:rPr>
              <a:t>Introduce a paid model for premium features and sustainability.</a:t>
            </a:r>
          </a:p>
          <a:p>
            <a:pPr marL="400050" indent="-171450"/>
            <a:r>
              <a:rPr lang="en-US" sz="1400" b="0" strike="noStrike" spc="-1" dirty="0">
                <a:solidFill>
                  <a:schemeClr val="dk1"/>
                </a:solidFill>
                <a:latin typeface="Assistant"/>
                <a:ea typeface="Assistant"/>
              </a:rPr>
              <a:t>Develop advanced visualizations like interactive heatmaps.</a:t>
            </a:r>
          </a:p>
        </p:txBody>
      </p:sp>
      <p:pic>
        <p:nvPicPr>
          <p:cNvPr id="8001" name="Picture 8000" descr="A silver trophy on a glass table with a stadium behind it&#10;&#10;AI-generated content may be incorrect.">
            <a:extLst>
              <a:ext uri="{FF2B5EF4-FFF2-40B4-BE49-F238E27FC236}">
                <a16:creationId xmlns:a16="http://schemas.microsoft.com/office/drawing/2014/main" id="{E97A6C6D-632F-922C-8D0A-B9CAA3D01A3E}"/>
              </a:ext>
            </a:extLst>
          </p:cNvPr>
          <p:cNvPicPr>
            <a:picLocks noChangeAspect="1"/>
          </p:cNvPicPr>
          <p:nvPr/>
        </p:nvPicPr>
        <p:blipFill>
          <a:blip r:embed="rId2" cstate="print">
            <a:alphaModFix/>
            <a:extLst>
              <a:ext uri="{28A0092B-C50C-407E-A947-70E740481C1C}">
                <a14:useLocalDpi xmlns:a14="http://schemas.microsoft.com/office/drawing/2010/main" val="0"/>
              </a:ext>
            </a:extLst>
          </a:blip>
          <a:stretch>
            <a:fillRect/>
          </a:stretch>
        </p:blipFill>
        <p:spPr>
          <a:xfrm>
            <a:off x="5702919" y="1315177"/>
            <a:ext cx="2719968" cy="27199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title"/>
          </p:nvPr>
        </p:nvSpPr>
        <p:spPr>
          <a:xfrm>
            <a:off x="1305180" y="971640"/>
            <a:ext cx="6533640" cy="923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1" strike="noStrike" spc="-1" dirty="0">
                <a:solidFill>
                  <a:schemeClr val="dk1"/>
                </a:solidFill>
                <a:latin typeface="Advent Pro"/>
                <a:ea typeface="Advent Pro"/>
              </a:rPr>
              <a:t>Overview</a:t>
            </a:r>
            <a:endParaRPr lang="fr-FR" sz="3000" b="0" strike="noStrike" spc="-1" dirty="0">
              <a:solidFill>
                <a:schemeClr val="dk1"/>
              </a:solidFill>
              <a:latin typeface="Arial"/>
            </a:endParaRPr>
          </a:p>
        </p:txBody>
      </p:sp>
      <p:sp>
        <p:nvSpPr>
          <p:cNvPr id="168" name="PlaceHolder 2"/>
          <p:cNvSpPr>
            <a:spLocks noGrp="1"/>
          </p:cNvSpPr>
          <p:nvPr>
            <p:ph type="subTitle"/>
          </p:nvPr>
        </p:nvSpPr>
        <p:spPr>
          <a:xfrm>
            <a:off x="1129739" y="1962540"/>
            <a:ext cx="4150577" cy="2884523"/>
          </a:xfrm>
          <a:prstGeom prst="rect">
            <a:avLst/>
          </a:prstGeom>
          <a:noFill/>
          <a:ln w="0">
            <a:noFill/>
          </a:ln>
        </p:spPr>
        <p:txBody>
          <a:bodyPr lIns="91440" tIns="91440" rIns="91440" bIns="91440" anchor="t">
            <a:normAutofit/>
          </a:bodyPr>
          <a:lstStyle/>
          <a:p>
            <a:pPr indent="0">
              <a:buNone/>
            </a:pPr>
            <a:r>
              <a:rPr lang="en-US" sz="1600" b="0" strike="noStrike" spc="-1" dirty="0">
                <a:solidFill>
                  <a:schemeClr val="dk1"/>
                </a:solidFill>
                <a:latin typeface="Assistant"/>
                <a:ea typeface="Assistant"/>
              </a:rPr>
              <a:t>ScoutEnd is a system designed to predict football player performance and provide clubs with scouting recommendations based on an analysis of their past performance data. The system uses past performance data to help clubs make better decisions when choosing to invest in players by identifying those with the highest potential to make the greatest impact.</a:t>
            </a:r>
          </a:p>
        </p:txBody>
      </p:sp>
      <p:pic>
        <p:nvPicPr>
          <p:cNvPr id="3" name="Google Shape;661;p44">
            <a:extLst>
              <a:ext uri="{FF2B5EF4-FFF2-40B4-BE49-F238E27FC236}">
                <a16:creationId xmlns:a16="http://schemas.microsoft.com/office/drawing/2014/main" id="{DA208001-A738-614E-C6AF-938ED83EDE16}"/>
              </a:ext>
            </a:extLst>
          </p:cNvPr>
          <p:cNvPicPr preferRelativeResize="0"/>
          <p:nvPr/>
        </p:nvPicPr>
        <p:blipFill rotWithShape="1">
          <a:blip r:embed="rId2">
            <a:alphaModFix/>
          </a:blip>
          <a:srcRect t="33450" b="-8486"/>
          <a:stretch/>
        </p:blipFill>
        <p:spPr>
          <a:xfrm>
            <a:off x="5280317" y="-623913"/>
            <a:ext cx="6176400" cy="6950100"/>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 name="Google Shape;383;p48"/>
          <p:cNvPicPr/>
          <p:nvPr/>
        </p:nvPicPr>
        <p:blipFill>
          <a:blip r:embed="rId2"/>
          <a:srcRect l="16676" r="16676"/>
          <a:stretch/>
        </p:blipFill>
        <p:spPr>
          <a:xfrm flipH="1">
            <a:off x="970920" y="1013040"/>
            <a:ext cx="3117240" cy="3117240"/>
          </a:xfrm>
          <a:prstGeom prst="rect">
            <a:avLst/>
          </a:prstGeom>
          <a:ln w="9525">
            <a:solidFill>
              <a:srgbClr val="CAFFFF"/>
            </a:solidFill>
            <a:round/>
          </a:ln>
        </p:spPr>
      </p:pic>
      <p:sp>
        <p:nvSpPr>
          <p:cNvPr id="216" name="PlaceHolder 1"/>
          <p:cNvSpPr>
            <a:spLocks noGrp="1"/>
          </p:cNvSpPr>
          <p:nvPr>
            <p:ph type="title"/>
          </p:nvPr>
        </p:nvSpPr>
        <p:spPr>
          <a:xfrm>
            <a:off x="4657680" y="1656000"/>
            <a:ext cx="3524040" cy="60231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1" strike="noStrike" spc="-1" dirty="0">
                <a:solidFill>
                  <a:schemeClr val="dk1"/>
                </a:solidFill>
                <a:latin typeface="Advent Pro"/>
                <a:ea typeface="Advent Pro"/>
              </a:rPr>
              <a:t>Conclusion</a:t>
            </a:r>
            <a:endParaRPr lang="fr-FR" sz="3000" b="0" strike="noStrike" spc="-1" dirty="0">
              <a:solidFill>
                <a:schemeClr val="dk1"/>
              </a:solidFill>
              <a:latin typeface="Arial"/>
            </a:endParaRPr>
          </a:p>
        </p:txBody>
      </p:sp>
      <p:sp>
        <p:nvSpPr>
          <p:cNvPr id="217" name="PlaceHolder 2"/>
          <p:cNvSpPr>
            <a:spLocks noGrp="1"/>
          </p:cNvSpPr>
          <p:nvPr>
            <p:ph type="subTitle"/>
          </p:nvPr>
        </p:nvSpPr>
        <p:spPr>
          <a:xfrm>
            <a:off x="4416512" y="2371402"/>
            <a:ext cx="3765208" cy="1966452"/>
          </a:xfrm>
          <a:prstGeom prst="rect">
            <a:avLst/>
          </a:prstGeom>
          <a:noFill/>
          <a:ln w="0">
            <a:noFill/>
          </a:ln>
        </p:spPr>
        <p:txBody>
          <a:bodyPr lIns="91440" tIns="91440" rIns="91440" bIns="91440" anchor="t">
            <a:normAutofit fontScale="96725"/>
          </a:bodyPr>
          <a:lstStyle/>
          <a:p>
            <a:pPr indent="0">
              <a:lnSpc>
                <a:spcPct val="100000"/>
              </a:lnSpc>
              <a:buNone/>
              <a:tabLst>
                <a:tab pos="0" algn="l"/>
              </a:tabLst>
            </a:pPr>
            <a:r>
              <a:rPr lang="en" sz="1400" b="0" strike="noStrike" spc="-1" dirty="0">
                <a:solidFill>
                  <a:schemeClr val="dk1"/>
                </a:solidFill>
                <a:latin typeface="Assistant"/>
                <a:ea typeface="Assistant"/>
              </a:rPr>
              <a:t>In conclusion, ScoutEnd is not just a tool; it's a game-changer for football scouting. By combining technology with passion for the sport, we inspire clubs to rethink their scouting methodologies, optimize player recruitment, and ultimately enhance the beautiful game. </a:t>
            </a:r>
            <a:endParaRPr lang="en-US" sz="1400" b="0" strike="noStrike" spc="-1" dirty="0">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Google Shape;383;p48"/>
          <p:cNvPicPr/>
          <p:nvPr/>
        </p:nvPicPr>
        <p:blipFill>
          <a:blip r:embed="rId2"/>
          <a:srcRect l="16676" r="16676"/>
          <a:stretch/>
        </p:blipFill>
        <p:spPr>
          <a:xfrm flipH="1">
            <a:off x="970920" y="1013040"/>
            <a:ext cx="3117240" cy="3117240"/>
          </a:xfrm>
          <a:prstGeom prst="rect">
            <a:avLst/>
          </a:prstGeom>
          <a:ln w="9525">
            <a:solidFill>
              <a:srgbClr val="CAFFFF"/>
            </a:solidFill>
            <a:round/>
          </a:ln>
        </p:spPr>
      </p:pic>
      <p:sp>
        <p:nvSpPr>
          <p:cNvPr id="172" name="PlaceHolder 1"/>
          <p:cNvSpPr>
            <a:spLocks noGrp="1"/>
          </p:cNvSpPr>
          <p:nvPr>
            <p:ph type="title"/>
          </p:nvPr>
        </p:nvSpPr>
        <p:spPr>
          <a:xfrm>
            <a:off x="4649040" y="680207"/>
            <a:ext cx="3524040" cy="595481"/>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1" strike="noStrike" spc="-1" dirty="0">
                <a:solidFill>
                  <a:schemeClr val="dk1"/>
                </a:solidFill>
                <a:latin typeface="Advent Pro"/>
                <a:ea typeface="Advent Pro"/>
              </a:rPr>
              <a:t>ScoutEnd’s Objectives</a:t>
            </a:r>
            <a:endParaRPr lang="fr-FR" sz="3000" b="0" strike="noStrike" spc="-1" dirty="0">
              <a:solidFill>
                <a:schemeClr val="dk1"/>
              </a:solidFill>
              <a:latin typeface="Arial"/>
            </a:endParaRPr>
          </a:p>
        </p:txBody>
      </p:sp>
      <p:sp>
        <p:nvSpPr>
          <p:cNvPr id="173" name="PlaceHolder 2"/>
          <p:cNvSpPr>
            <a:spLocks noGrp="1"/>
          </p:cNvSpPr>
          <p:nvPr>
            <p:ph type="subTitle"/>
          </p:nvPr>
        </p:nvSpPr>
        <p:spPr>
          <a:xfrm>
            <a:off x="4300846" y="1225288"/>
            <a:ext cx="4220428" cy="4091857"/>
          </a:xfrm>
          <a:prstGeom prst="rect">
            <a:avLst/>
          </a:prstGeom>
          <a:noFill/>
          <a:ln w="0">
            <a:noFill/>
          </a:ln>
        </p:spPr>
        <p:txBody>
          <a:bodyPr lIns="91440" tIns="91440" rIns="91440" bIns="91440" anchor="t">
            <a:normAutofit fontScale="96725"/>
          </a:bodyPr>
          <a:lstStyle/>
          <a:p>
            <a:pPr indent="0">
              <a:lnSpc>
                <a:spcPct val="100000"/>
              </a:lnSpc>
              <a:buNone/>
              <a:tabLst>
                <a:tab pos="0" algn="l"/>
              </a:tabLst>
            </a:pPr>
            <a:r>
              <a:rPr lang="en" sz="1200" b="0" strike="noStrike" spc="-1" dirty="0">
                <a:solidFill>
                  <a:schemeClr val="dk1"/>
                </a:solidFill>
                <a:latin typeface="Assistant"/>
                <a:ea typeface="Assistant"/>
              </a:rPr>
              <a:t>ScoutEnd is designed to transform the way football teams scout players by harnessing the power of data and machine learning. Our primary objective is to identify rising stars and efficiently improving squads through insightful predictions and analyses of player statistics.</a:t>
            </a:r>
          </a:p>
          <a:p>
            <a:pPr indent="0">
              <a:lnSpc>
                <a:spcPct val="100000"/>
              </a:lnSpc>
              <a:buNone/>
              <a:tabLst>
                <a:tab pos="0" algn="l"/>
              </a:tabLst>
            </a:pPr>
            <a:r>
              <a:rPr lang="en" sz="1200" b="0" strike="noStrike" spc="-1" dirty="0">
                <a:solidFill>
                  <a:schemeClr val="dk1"/>
                </a:solidFill>
                <a:latin typeface="Assistant"/>
                <a:ea typeface="Assistant"/>
              </a:rPr>
              <a:t>Effective player scouting is more important than ever. It empowers teams to discover hidden talents who can become pivotal players, maximizing their potential and paving the way for future successes.</a:t>
            </a:r>
          </a:p>
          <a:p>
            <a:pPr indent="0">
              <a:lnSpc>
                <a:spcPct val="100000"/>
              </a:lnSpc>
              <a:buNone/>
              <a:tabLst>
                <a:tab pos="0" algn="l"/>
              </a:tabLst>
            </a:pPr>
            <a:r>
              <a:rPr lang="en-US" sz="1200" spc="-1" dirty="0">
                <a:solidFill>
                  <a:schemeClr val="dk1"/>
                </a:solidFill>
                <a:latin typeface="Assistant"/>
                <a:ea typeface="Assistant"/>
              </a:rPr>
              <a:t>Because it was originally inspired by the Moneyball concept that focuses on using data analytics to identify undervalued players and make cost-effective decisions. </a:t>
            </a:r>
            <a:r>
              <a:rPr lang="en" sz="1200" spc="-1" dirty="0">
                <a:solidFill>
                  <a:schemeClr val="dk1"/>
                </a:solidFill>
                <a:latin typeface="Assistant"/>
                <a:ea typeface="Assistant"/>
              </a:rPr>
              <a:t>This project can contribute to a club’s financial success, where the idea of “Buy low, sell high” could apply to players if you scout them early on. </a:t>
            </a:r>
            <a:endParaRPr lang="en-US" sz="1200" b="0" strike="noStrike" spc="-1" dirty="0">
              <a:solidFill>
                <a:srgbClr val="FFFFFF"/>
              </a:solidFill>
              <a:latin typeface="OpenSymbol"/>
            </a:endParaRPr>
          </a:p>
          <a:p>
            <a:pPr indent="0">
              <a:lnSpc>
                <a:spcPct val="100000"/>
              </a:lnSpc>
              <a:buNone/>
              <a:tabLst>
                <a:tab pos="0" algn="l"/>
              </a:tabLst>
            </a:pPr>
            <a:endParaRPr lang="en-US" sz="1200" b="0" strike="noStrike" spc="-1" dirty="0">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3DD19-F300-447A-AE82-1D91A30E5EFA}"/>
            </a:ext>
          </a:extLst>
        </p:cNvPr>
        <p:cNvGrpSpPr/>
        <p:nvPr/>
      </p:nvGrpSpPr>
      <p:grpSpPr>
        <a:xfrm>
          <a:off x="0" y="0"/>
          <a:ext cx="0" cy="0"/>
          <a:chOff x="0" y="0"/>
          <a:chExt cx="0" cy="0"/>
        </a:xfrm>
      </p:grpSpPr>
      <p:sp>
        <p:nvSpPr>
          <p:cNvPr id="176" name="PlaceHolder 1">
            <a:extLst>
              <a:ext uri="{FF2B5EF4-FFF2-40B4-BE49-F238E27FC236}">
                <a16:creationId xmlns:a16="http://schemas.microsoft.com/office/drawing/2014/main" id="{12B70AB3-7D0C-2CAD-2A7B-3AEB7097F123}"/>
              </a:ext>
            </a:extLst>
          </p:cNvPr>
          <p:cNvSpPr>
            <a:spLocks noGrp="1"/>
          </p:cNvSpPr>
          <p:nvPr>
            <p:ph type="title"/>
          </p:nvPr>
        </p:nvSpPr>
        <p:spPr>
          <a:xfrm>
            <a:off x="1579949" y="326174"/>
            <a:ext cx="5984100" cy="857610"/>
          </a:xfrm>
          <a:prstGeom prst="rect">
            <a:avLst/>
          </a:prstGeom>
          <a:noFill/>
          <a:ln w="0">
            <a:noFill/>
          </a:ln>
        </p:spPr>
        <p:txBody>
          <a:bodyPr lIns="91440" tIns="91440" rIns="91440" bIns="91440" anchor="b">
            <a:noAutofit/>
          </a:bodyPr>
          <a:lstStyle/>
          <a:p>
            <a:pPr indent="0" algn="ctr">
              <a:lnSpc>
                <a:spcPct val="100000"/>
              </a:lnSpc>
              <a:buNone/>
              <a:tabLst>
                <a:tab pos="0" algn="l"/>
              </a:tabLst>
            </a:pPr>
            <a:r>
              <a:rPr lang="en" sz="3600" b="1" strike="noStrike" spc="-1" dirty="0">
                <a:solidFill>
                  <a:schemeClr val="dk1"/>
                </a:solidFill>
                <a:latin typeface="Advent Pro"/>
                <a:ea typeface="Advent Pro"/>
              </a:rPr>
              <a:t>Data and Sports Analytics</a:t>
            </a:r>
            <a:endParaRPr lang="fr-FR" sz="3600" b="0" strike="noStrike" spc="-1" dirty="0">
              <a:solidFill>
                <a:schemeClr val="dk1"/>
              </a:solidFill>
              <a:latin typeface="Arial"/>
            </a:endParaRPr>
          </a:p>
        </p:txBody>
      </p:sp>
      <p:sp>
        <p:nvSpPr>
          <p:cNvPr id="177" name="PlaceHolder 2">
            <a:extLst>
              <a:ext uri="{FF2B5EF4-FFF2-40B4-BE49-F238E27FC236}">
                <a16:creationId xmlns:a16="http://schemas.microsoft.com/office/drawing/2014/main" id="{B762CE66-A983-566F-DF6E-A5BF015C40DE}"/>
              </a:ext>
            </a:extLst>
          </p:cNvPr>
          <p:cNvSpPr>
            <a:spLocks noGrp="1"/>
          </p:cNvSpPr>
          <p:nvPr>
            <p:ph type="subTitle"/>
          </p:nvPr>
        </p:nvSpPr>
        <p:spPr>
          <a:xfrm>
            <a:off x="288625" y="1490400"/>
            <a:ext cx="4283375" cy="2749809"/>
          </a:xfrm>
          <a:prstGeom prst="rect">
            <a:avLst/>
          </a:prstGeom>
          <a:noFill/>
          <a:ln w="0">
            <a:noFill/>
          </a:ln>
        </p:spPr>
        <p:txBody>
          <a:bodyPr lIns="91440" tIns="91440" rIns="91440" bIns="91440" anchor="t">
            <a:normAutofit fontScale="93168" lnSpcReduction="10000"/>
          </a:bodyPr>
          <a:lstStyle/>
          <a:p>
            <a:pPr indent="0">
              <a:lnSpc>
                <a:spcPct val="100000"/>
              </a:lnSpc>
              <a:buNone/>
              <a:tabLst>
                <a:tab pos="0" algn="l"/>
              </a:tabLst>
            </a:pPr>
            <a:r>
              <a:rPr lang="en-US" sz="1600" spc="-1" dirty="0">
                <a:solidFill>
                  <a:schemeClr val="dk1"/>
                </a:solidFill>
                <a:effectLst>
                  <a:glow>
                    <a:schemeClr val="accent1">
                      <a:alpha val="40000"/>
                    </a:schemeClr>
                  </a:glow>
                </a:effectLst>
                <a:latin typeface="Assistant"/>
              </a:rPr>
              <a:t>Due to technological advancements, the sports field was set to drastically change. How? New </a:t>
            </a:r>
            <a:r>
              <a:rPr lang="en-US" sz="1600" spc="-1" dirty="0" err="1">
                <a:solidFill>
                  <a:schemeClr val="dk1"/>
                </a:solidFill>
                <a:effectLst>
                  <a:glow>
                    <a:schemeClr val="accent1">
                      <a:alpha val="40000"/>
                    </a:schemeClr>
                  </a:glow>
                </a:effectLst>
                <a:latin typeface="Assistant"/>
              </a:rPr>
              <a:t>evices</a:t>
            </a:r>
            <a:r>
              <a:rPr lang="en-US" sz="1600" spc="-1" dirty="0">
                <a:solidFill>
                  <a:schemeClr val="dk1"/>
                </a:solidFill>
                <a:effectLst>
                  <a:glow>
                    <a:schemeClr val="accent1">
                      <a:alpha val="40000"/>
                    </a:schemeClr>
                  </a:glow>
                </a:effectLst>
                <a:latin typeface="Assistant"/>
              </a:rPr>
              <a:t> that can track everything—player movements, ball trajectories, and even pitch conditions—generating a flood of data. This wealth of information, if used correctly, empowers teams to make smarter decisions, from optimizing training to spotting talent, as seen in this project. By harnessing this data, clubs can gain a competitive edge, transforming the way of sports as you can now optimize almost everything.</a:t>
            </a:r>
            <a:endParaRPr lang="en-US" sz="1600" strike="noStrike" spc="-1" dirty="0">
              <a:solidFill>
                <a:srgbClr val="FFFFFF"/>
              </a:solidFill>
              <a:effectLst>
                <a:glow>
                  <a:schemeClr val="accent1">
                    <a:alpha val="40000"/>
                  </a:schemeClr>
                </a:glow>
              </a:effectLst>
              <a:latin typeface="OpenSymbol"/>
            </a:endParaRPr>
          </a:p>
        </p:txBody>
      </p:sp>
      <p:pic>
        <p:nvPicPr>
          <p:cNvPr id="3" name="Picture 2" descr="A black vest with a phone and a device&#10;&#10;AI-generated content may be incorrect.">
            <a:extLst>
              <a:ext uri="{FF2B5EF4-FFF2-40B4-BE49-F238E27FC236}">
                <a16:creationId xmlns:a16="http://schemas.microsoft.com/office/drawing/2014/main" id="{C6EDCD6D-8849-7F3B-606D-83DAD83731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32931" y="1142860"/>
            <a:ext cx="1722444" cy="1722444"/>
          </a:xfrm>
          <a:prstGeom prst="rect">
            <a:avLst/>
          </a:prstGeom>
        </p:spPr>
      </p:pic>
      <p:pic>
        <p:nvPicPr>
          <p:cNvPr id="6" name="Picture 5" descr="A football player kicking a football ball&#10;&#10;AI-generated content may be incorrect.">
            <a:extLst>
              <a:ext uri="{FF2B5EF4-FFF2-40B4-BE49-F238E27FC236}">
                <a16:creationId xmlns:a16="http://schemas.microsoft.com/office/drawing/2014/main" id="{8B7B5F6F-E59B-6137-BD4D-1111D01408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9000" y="3011232"/>
            <a:ext cx="2727799" cy="1832823"/>
          </a:xfrm>
          <a:prstGeom prst="rect">
            <a:avLst/>
          </a:prstGeom>
        </p:spPr>
      </p:pic>
      <p:pic>
        <p:nvPicPr>
          <p:cNvPr id="8" name="Picture 7">
            <a:extLst>
              <a:ext uri="{FF2B5EF4-FFF2-40B4-BE49-F238E27FC236}">
                <a16:creationId xmlns:a16="http://schemas.microsoft.com/office/drawing/2014/main" id="{9B8C651F-5CD7-03EE-1F6E-ADB763C1DE5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71999" y="1595404"/>
            <a:ext cx="2220901" cy="1269900"/>
          </a:xfrm>
          <a:prstGeom prst="rect">
            <a:avLst/>
          </a:prstGeom>
        </p:spPr>
      </p:pic>
    </p:spTree>
    <p:extLst>
      <p:ext uri="{BB962C8B-B14F-4D97-AF65-F5344CB8AC3E}">
        <p14:creationId xmlns:p14="http://schemas.microsoft.com/office/powerpoint/2010/main" val="1542584550"/>
      </p:ext>
    </p:extLst>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logos with blue lights&#10;&#10;AI-generated content may be incorrect.">
            <a:extLst>
              <a:ext uri="{FF2B5EF4-FFF2-40B4-BE49-F238E27FC236}">
                <a16:creationId xmlns:a16="http://schemas.microsoft.com/office/drawing/2014/main" id="{21FC85B9-4A05-4004-AA7E-A26689A66DEB}"/>
              </a:ext>
            </a:extLst>
          </p:cNvPr>
          <p:cNvPicPr>
            <a:picLocks noChangeAspect="1"/>
          </p:cNvPicPr>
          <p:nvPr/>
        </p:nvPicPr>
        <p:blipFill>
          <a:blip r:embed="rId3">
            <a:alphaModFix amt="13000"/>
            <a:extLst>
              <a:ext uri="{BEBA8EAE-BF5A-486C-A8C5-ECC9F3942E4B}">
                <a14:imgProps xmlns:a14="http://schemas.microsoft.com/office/drawing/2010/main">
                  <a14:imgLayer r:embed="rId4">
                    <a14:imgEffect>
                      <a14:colorTemperature colorTemp="5900"/>
                    </a14:imgEffect>
                    <a14:imgEffect>
                      <a14:saturation sat="200000"/>
                    </a14:imgEffect>
                  </a14:imgLayer>
                </a14:imgProps>
              </a:ext>
              <a:ext uri="{28A0092B-C50C-407E-A947-70E740481C1C}">
                <a14:useLocalDpi xmlns:a14="http://schemas.microsoft.com/office/drawing/2010/main" val="0"/>
              </a:ext>
            </a:extLst>
          </a:blip>
          <a:stretch>
            <a:fillRect/>
          </a:stretch>
        </p:blipFill>
        <p:spPr>
          <a:xfrm>
            <a:off x="75176" y="148683"/>
            <a:ext cx="8993647" cy="4668643"/>
          </a:xfrm>
          <a:prstGeom prst="rect">
            <a:avLst/>
          </a:prstGeom>
        </p:spPr>
      </p:pic>
      <p:sp>
        <p:nvSpPr>
          <p:cNvPr id="176" name="PlaceHolder 1"/>
          <p:cNvSpPr>
            <a:spLocks noGrp="1"/>
          </p:cNvSpPr>
          <p:nvPr>
            <p:ph type="title"/>
          </p:nvPr>
        </p:nvSpPr>
        <p:spPr>
          <a:xfrm>
            <a:off x="1579949" y="326174"/>
            <a:ext cx="5984100" cy="857610"/>
          </a:xfrm>
          <a:prstGeom prst="rect">
            <a:avLst/>
          </a:prstGeom>
          <a:noFill/>
          <a:ln w="0">
            <a:noFill/>
          </a:ln>
        </p:spPr>
        <p:txBody>
          <a:bodyPr lIns="91440" tIns="91440" rIns="91440" bIns="91440" anchor="b">
            <a:noAutofit/>
          </a:bodyPr>
          <a:lstStyle/>
          <a:p>
            <a:pPr indent="0" algn="ctr">
              <a:lnSpc>
                <a:spcPct val="100000"/>
              </a:lnSpc>
              <a:buNone/>
              <a:tabLst>
                <a:tab pos="0" algn="l"/>
              </a:tabLst>
            </a:pPr>
            <a:r>
              <a:rPr lang="en" sz="3600" b="1" strike="noStrike" spc="-1" dirty="0">
                <a:solidFill>
                  <a:schemeClr val="dk1"/>
                </a:solidFill>
                <a:latin typeface="Advent Pro"/>
                <a:ea typeface="Advent Pro"/>
              </a:rPr>
              <a:t>Data and Football</a:t>
            </a:r>
            <a:endParaRPr lang="fr-FR" sz="3600" b="0" strike="noStrike" spc="-1" dirty="0">
              <a:solidFill>
                <a:schemeClr val="dk1"/>
              </a:solidFill>
              <a:latin typeface="Arial"/>
            </a:endParaRPr>
          </a:p>
        </p:txBody>
      </p:sp>
      <p:sp>
        <p:nvSpPr>
          <p:cNvPr id="177" name="PlaceHolder 2"/>
          <p:cNvSpPr>
            <a:spLocks noGrp="1"/>
          </p:cNvSpPr>
          <p:nvPr>
            <p:ph type="subTitle"/>
          </p:nvPr>
        </p:nvSpPr>
        <p:spPr>
          <a:xfrm>
            <a:off x="973956" y="1361275"/>
            <a:ext cx="7306044" cy="3138725"/>
          </a:xfrm>
          <a:prstGeom prst="rect">
            <a:avLst/>
          </a:prstGeom>
          <a:noFill/>
          <a:ln w="0">
            <a:noFill/>
          </a:ln>
        </p:spPr>
        <p:txBody>
          <a:bodyPr lIns="91440" tIns="91440" rIns="91440" bIns="91440" anchor="t">
            <a:noAutofit/>
          </a:bodyPr>
          <a:lstStyle/>
          <a:p>
            <a:pPr indent="0">
              <a:lnSpc>
                <a:spcPct val="100000"/>
              </a:lnSpc>
              <a:buNone/>
              <a:tabLst>
                <a:tab pos="0" algn="l"/>
              </a:tabLst>
            </a:pPr>
            <a:r>
              <a:rPr lang="en" sz="1600" strike="noStrike" spc="-1" dirty="0">
                <a:solidFill>
                  <a:schemeClr val="dk1"/>
                </a:solidFill>
                <a:effectLst>
                  <a:glow>
                    <a:schemeClr val="accent1">
                      <a:alpha val="40000"/>
                    </a:schemeClr>
                  </a:glow>
                </a:effectLst>
                <a:latin typeface="Assistant"/>
                <a:ea typeface="Assistant"/>
              </a:rPr>
              <a:t>Data analytics has emerged as a game changer in sports. By leveraging extensive datasets, teams can gain unparalleled insights into player performance, trends, and behaviors. </a:t>
            </a:r>
            <a:r>
              <a:rPr lang="en-US" sz="1600" strike="noStrike" spc="-1" dirty="0">
                <a:solidFill>
                  <a:schemeClr val="dk1"/>
                </a:solidFill>
                <a:effectLst>
                  <a:glow>
                    <a:schemeClr val="accent1">
                      <a:alpha val="40000"/>
                    </a:schemeClr>
                  </a:glow>
                </a:effectLst>
                <a:latin typeface="Assistant"/>
                <a:ea typeface="Assistant"/>
              </a:rPr>
              <a:t>Data analytics has transformed sports by enabling evidence-based decision-making, from player recruitment to performance optimization. Clubs leverage metrics identify talent and strategize, reducing reliance on subjective scouting.</a:t>
            </a:r>
          </a:p>
          <a:p>
            <a:pPr indent="0">
              <a:lnSpc>
                <a:spcPct val="100000"/>
              </a:lnSpc>
              <a:buNone/>
              <a:tabLst>
                <a:tab pos="0" algn="l"/>
              </a:tabLst>
            </a:pPr>
            <a:endParaRPr lang="en-US" sz="1600" strike="noStrike" spc="-1" dirty="0">
              <a:solidFill>
                <a:schemeClr val="dk1"/>
              </a:solidFill>
              <a:effectLst>
                <a:glow>
                  <a:schemeClr val="accent1">
                    <a:alpha val="40000"/>
                  </a:schemeClr>
                </a:glow>
              </a:effectLst>
              <a:latin typeface="Assistant"/>
              <a:ea typeface="Assistant"/>
            </a:endParaRPr>
          </a:p>
          <a:p>
            <a:pPr indent="0">
              <a:lnSpc>
                <a:spcPct val="100000"/>
              </a:lnSpc>
              <a:buNone/>
              <a:tabLst>
                <a:tab pos="0" algn="l"/>
              </a:tabLst>
            </a:pPr>
            <a:r>
              <a:rPr lang="en-US" sz="1600" strike="noStrike" spc="-1" dirty="0">
                <a:solidFill>
                  <a:schemeClr val="dk1"/>
                </a:solidFill>
                <a:effectLst>
                  <a:glow>
                    <a:schemeClr val="accent1">
                      <a:alpha val="40000"/>
                    </a:schemeClr>
                  </a:glow>
                </a:effectLst>
                <a:latin typeface="Assistant"/>
                <a:ea typeface="Assistant"/>
              </a:rPr>
              <a:t>For example, Liverpool FC used data analytics in to sign Mohamed Salah, Alisson and Virgil Van Dijk using their performance metrics, be it offensive or defensive, which contributed to their Champions League success. ScoutEnd applies similar principles, using comprehensive player data to enhance prediction accuracy and scouting efficiency.</a:t>
            </a:r>
            <a:endParaRPr lang="en-US" sz="1600" strike="noStrike" spc="-1" dirty="0">
              <a:solidFill>
                <a:srgbClr val="FFFFFF"/>
              </a:solidFill>
              <a:effectLst>
                <a:glow>
                  <a:schemeClr val="accent1">
                    <a:alpha val="40000"/>
                  </a:schemeClr>
                </a:glow>
              </a:effectLst>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1305000" y="971640"/>
            <a:ext cx="6533640" cy="923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1" strike="noStrike" spc="-1" dirty="0">
                <a:solidFill>
                  <a:schemeClr val="dk1"/>
                </a:solidFill>
                <a:latin typeface="Advent Pro"/>
                <a:ea typeface="Advent Pro"/>
              </a:rPr>
              <a:t>Data Collection</a:t>
            </a:r>
            <a:endParaRPr lang="fr-FR" sz="3000" b="0" strike="noStrike" spc="-1" dirty="0">
              <a:solidFill>
                <a:schemeClr val="dk1"/>
              </a:solidFill>
              <a:latin typeface="Arial"/>
            </a:endParaRPr>
          </a:p>
        </p:txBody>
      </p:sp>
      <p:sp>
        <p:nvSpPr>
          <p:cNvPr id="179" name="PlaceHolder 2"/>
          <p:cNvSpPr>
            <a:spLocks noGrp="1"/>
          </p:cNvSpPr>
          <p:nvPr>
            <p:ph type="subTitle"/>
          </p:nvPr>
        </p:nvSpPr>
        <p:spPr>
          <a:xfrm>
            <a:off x="1126414" y="1924955"/>
            <a:ext cx="3903074" cy="2375374"/>
          </a:xfrm>
          <a:prstGeom prst="rect">
            <a:avLst/>
          </a:prstGeom>
          <a:noFill/>
          <a:ln w="0">
            <a:noFill/>
          </a:ln>
        </p:spPr>
        <p:txBody>
          <a:bodyPr lIns="91440" tIns="91440" rIns="91440" bIns="91440" anchor="t">
            <a:normAutofit fontScale="92500"/>
          </a:bodyPr>
          <a:lstStyle/>
          <a:p>
            <a:pPr marL="400050" indent="-171450"/>
            <a:r>
              <a:rPr lang="en-US" sz="1600" b="0" strike="noStrike" spc="-1" dirty="0">
                <a:solidFill>
                  <a:schemeClr val="dk1"/>
                </a:solidFill>
                <a:latin typeface="Assistant"/>
                <a:ea typeface="Assistant"/>
              </a:rPr>
              <a:t>Data was collected from Europe’s biggest 5 leagues.</a:t>
            </a:r>
          </a:p>
          <a:p>
            <a:pPr marL="400050" indent="-171450"/>
            <a:r>
              <a:rPr lang="en-US" sz="1600" spc="-1" dirty="0">
                <a:solidFill>
                  <a:schemeClr val="dk1"/>
                </a:solidFill>
                <a:latin typeface="Assistant"/>
                <a:ea typeface="Assistant"/>
              </a:rPr>
              <a:t>The data spanned the last 5 seasons from 2020 up to 2024</a:t>
            </a:r>
          </a:p>
          <a:p>
            <a:pPr marL="400050" indent="-171450"/>
            <a:r>
              <a:rPr lang="en-US" sz="1600" spc="-1" dirty="0">
                <a:solidFill>
                  <a:schemeClr val="dk1"/>
                </a:solidFill>
                <a:latin typeface="Assistant"/>
                <a:ea typeface="Assistant"/>
              </a:rPr>
              <a:t>Python was used to collect the data using web scraping and storing it in .csv files.</a:t>
            </a:r>
          </a:p>
          <a:p>
            <a:pPr marL="400050" indent="-171450"/>
            <a:r>
              <a:rPr lang="en-US" sz="1600" spc="-1" dirty="0">
                <a:solidFill>
                  <a:schemeClr val="dk1"/>
                </a:solidFill>
                <a:latin typeface="Assistant"/>
                <a:ea typeface="Assistant"/>
              </a:rPr>
              <a:t>This was to ensure that we have a reliable dataset with relevant information.</a:t>
            </a:r>
          </a:p>
        </p:txBody>
      </p:sp>
      <p:grpSp>
        <p:nvGrpSpPr>
          <p:cNvPr id="2" name="Google Shape;946;p61">
            <a:extLst>
              <a:ext uri="{FF2B5EF4-FFF2-40B4-BE49-F238E27FC236}">
                <a16:creationId xmlns:a16="http://schemas.microsoft.com/office/drawing/2014/main" id="{311DC8EE-AE7E-2B45-4B31-CD017254465F}"/>
              </a:ext>
            </a:extLst>
          </p:cNvPr>
          <p:cNvGrpSpPr/>
          <p:nvPr/>
        </p:nvGrpSpPr>
        <p:grpSpPr>
          <a:xfrm>
            <a:off x="5799738" y="1433340"/>
            <a:ext cx="2310775" cy="1851138"/>
            <a:chOff x="1601175" y="804625"/>
            <a:chExt cx="4715675" cy="3842950"/>
          </a:xfrm>
        </p:grpSpPr>
        <p:sp>
          <p:nvSpPr>
            <p:cNvPr id="3" name="Google Shape;947;p61">
              <a:extLst>
                <a:ext uri="{FF2B5EF4-FFF2-40B4-BE49-F238E27FC236}">
                  <a16:creationId xmlns:a16="http://schemas.microsoft.com/office/drawing/2014/main" id="{9CF47FB3-5DB4-168D-27E5-05AD59990BA9}"/>
                </a:ext>
              </a:extLst>
            </p:cNvPr>
            <p:cNvSpPr/>
            <p:nvPr/>
          </p:nvSpPr>
          <p:spPr>
            <a:xfrm>
              <a:off x="4775125" y="3456050"/>
              <a:ext cx="286725" cy="170425"/>
            </a:xfrm>
            <a:custGeom>
              <a:avLst/>
              <a:gdLst/>
              <a:ahLst/>
              <a:cxnLst/>
              <a:rect l="l" t="t" r="r" b="b"/>
              <a:pathLst>
                <a:path w="11469" h="6817" extrusionOk="0">
                  <a:moveTo>
                    <a:pt x="4376" y="1"/>
                  </a:moveTo>
                  <a:lnTo>
                    <a:pt x="4100" y="755"/>
                  </a:lnTo>
                  <a:lnTo>
                    <a:pt x="3798" y="1107"/>
                  </a:lnTo>
                  <a:lnTo>
                    <a:pt x="3773" y="780"/>
                  </a:lnTo>
                  <a:lnTo>
                    <a:pt x="3396" y="428"/>
                  </a:lnTo>
                  <a:lnTo>
                    <a:pt x="2993" y="454"/>
                  </a:lnTo>
                  <a:lnTo>
                    <a:pt x="2943" y="101"/>
                  </a:lnTo>
                  <a:lnTo>
                    <a:pt x="2641" y="127"/>
                  </a:lnTo>
                  <a:lnTo>
                    <a:pt x="2691" y="856"/>
                  </a:lnTo>
                  <a:lnTo>
                    <a:pt x="2716" y="1183"/>
                  </a:lnTo>
                  <a:lnTo>
                    <a:pt x="2390" y="1535"/>
                  </a:lnTo>
                  <a:lnTo>
                    <a:pt x="1710" y="1988"/>
                  </a:lnTo>
                  <a:lnTo>
                    <a:pt x="1736" y="2315"/>
                  </a:lnTo>
                  <a:lnTo>
                    <a:pt x="981" y="2390"/>
                  </a:lnTo>
                  <a:lnTo>
                    <a:pt x="629" y="2767"/>
                  </a:lnTo>
                  <a:lnTo>
                    <a:pt x="654" y="3145"/>
                  </a:lnTo>
                  <a:lnTo>
                    <a:pt x="0" y="3572"/>
                  </a:lnTo>
                  <a:lnTo>
                    <a:pt x="51" y="3924"/>
                  </a:lnTo>
                  <a:lnTo>
                    <a:pt x="704" y="3522"/>
                  </a:lnTo>
                  <a:lnTo>
                    <a:pt x="1057" y="3472"/>
                  </a:lnTo>
                  <a:lnTo>
                    <a:pt x="1434" y="3446"/>
                  </a:lnTo>
                  <a:lnTo>
                    <a:pt x="1861" y="3798"/>
                  </a:lnTo>
                  <a:lnTo>
                    <a:pt x="2591" y="4075"/>
                  </a:lnTo>
                  <a:lnTo>
                    <a:pt x="2918" y="3698"/>
                  </a:lnTo>
                  <a:lnTo>
                    <a:pt x="2943" y="4050"/>
                  </a:lnTo>
                  <a:lnTo>
                    <a:pt x="3320" y="4729"/>
                  </a:lnTo>
                  <a:lnTo>
                    <a:pt x="3043" y="5106"/>
                  </a:lnTo>
                  <a:lnTo>
                    <a:pt x="3421" y="5810"/>
                  </a:lnTo>
                  <a:lnTo>
                    <a:pt x="3119" y="6213"/>
                  </a:lnTo>
                  <a:lnTo>
                    <a:pt x="3144" y="6565"/>
                  </a:lnTo>
                  <a:lnTo>
                    <a:pt x="4225" y="6464"/>
                  </a:lnTo>
                  <a:lnTo>
                    <a:pt x="4603" y="6816"/>
                  </a:lnTo>
                  <a:lnTo>
                    <a:pt x="5659" y="6364"/>
                  </a:lnTo>
                  <a:lnTo>
                    <a:pt x="5936" y="5257"/>
                  </a:lnTo>
                  <a:lnTo>
                    <a:pt x="6263" y="4855"/>
                  </a:lnTo>
                  <a:lnTo>
                    <a:pt x="6539" y="4478"/>
                  </a:lnTo>
                  <a:lnTo>
                    <a:pt x="7244" y="4075"/>
                  </a:lnTo>
                  <a:lnTo>
                    <a:pt x="7294" y="4402"/>
                  </a:lnTo>
                  <a:lnTo>
                    <a:pt x="7721" y="4754"/>
                  </a:lnTo>
                  <a:lnTo>
                    <a:pt x="7948" y="3648"/>
                  </a:lnTo>
                  <a:lnTo>
                    <a:pt x="7923" y="3295"/>
                  </a:lnTo>
                  <a:lnTo>
                    <a:pt x="8602" y="2516"/>
                  </a:lnTo>
                  <a:lnTo>
                    <a:pt x="9331" y="2440"/>
                  </a:lnTo>
                  <a:lnTo>
                    <a:pt x="9356" y="2818"/>
                  </a:lnTo>
                  <a:lnTo>
                    <a:pt x="10060" y="2767"/>
                  </a:lnTo>
                  <a:lnTo>
                    <a:pt x="10790" y="2717"/>
                  </a:lnTo>
                  <a:lnTo>
                    <a:pt x="11469" y="2289"/>
                  </a:lnTo>
                  <a:lnTo>
                    <a:pt x="11444" y="1912"/>
                  </a:lnTo>
                  <a:lnTo>
                    <a:pt x="11066" y="1585"/>
                  </a:lnTo>
                  <a:lnTo>
                    <a:pt x="11041" y="1233"/>
                  </a:lnTo>
                  <a:lnTo>
                    <a:pt x="11368" y="1208"/>
                  </a:lnTo>
                  <a:lnTo>
                    <a:pt x="11343" y="806"/>
                  </a:lnTo>
                  <a:lnTo>
                    <a:pt x="10991" y="856"/>
                  </a:lnTo>
                  <a:lnTo>
                    <a:pt x="10262" y="906"/>
                  </a:lnTo>
                  <a:lnTo>
                    <a:pt x="9557" y="1359"/>
                  </a:lnTo>
                  <a:lnTo>
                    <a:pt x="9281" y="1711"/>
                  </a:lnTo>
                  <a:lnTo>
                    <a:pt x="8954" y="2113"/>
                  </a:lnTo>
                  <a:lnTo>
                    <a:pt x="7520" y="2239"/>
                  </a:lnTo>
                  <a:lnTo>
                    <a:pt x="7495" y="1862"/>
                  </a:lnTo>
                  <a:lnTo>
                    <a:pt x="7042" y="1560"/>
                  </a:lnTo>
                  <a:lnTo>
                    <a:pt x="6338" y="1963"/>
                  </a:lnTo>
                  <a:lnTo>
                    <a:pt x="6011" y="1636"/>
                  </a:lnTo>
                  <a:lnTo>
                    <a:pt x="5961" y="1258"/>
                  </a:lnTo>
                  <a:lnTo>
                    <a:pt x="5609" y="1283"/>
                  </a:lnTo>
                  <a:lnTo>
                    <a:pt x="5257" y="1309"/>
                  </a:lnTo>
                  <a:lnTo>
                    <a:pt x="5231" y="982"/>
                  </a:lnTo>
                  <a:lnTo>
                    <a:pt x="5206" y="655"/>
                  </a:lnTo>
                  <a:lnTo>
                    <a:pt x="4804" y="303"/>
                  </a:lnTo>
                  <a:lnTo>
                    <a:pt x="4376"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8;p61">
              <a:extLst>
                <a:ext uri="{FF2B5EF4-FFF2-40B4-BE49-F238E27FC236}">
                  <a16:creationId xmlns:a16="http://schemas.microsoft.com/office/drawing/2014/main" id="{88F9BD95-760A-7B53-6F16-5D613FECB202}"/>
                </a:ext>
              </a:extLst>
            </p:cNvPr>
            <p:cNvSpPr/>
            <p:nvPr/>
          </p:nvSpPr>
          <p:spPr>
            <a:xfrm>
              <a:off x="4735500" y="1087550"/>
              <a:ext cx="66050" cy="75475"/>
            </a:xfrm>
            <a:custGeom>
              <a:avLst/>
              <a:gdLst/>
              <a:ahLst/>
              <a:cxnLst/>
              <a:rect l="l" t="t" r="r" b="b"/>
              <a:pathLst>
                <a:path w="2642" h="3019" extrusionOk="0">
                  <a:moveTo>
                    <a:pt x="630" y="1"/>
                  </a:moveTo>
                  <a:lnTo>
                    <a:pt x="227" y="26"/>
                  </a:lnTo>
                  <a:lnTo>
                    <a:pt x="252" y="378"/>
                  </a:lnTo>
                  <a:lnTo>
                    <a:pt x="1" y="1057"/>
                  </a:lnTo>
                  <a:lnTo>
                    <a:pt x="51" y="1786"/>
                  </a:lnTo>
                  <a:lnTo>
                    <a:pt x="780" y="2063"/>
                  </a:lnTo>
                  <a:lnTo>
                    <a:pt x="806" y="2465"/>
                  </a:lnTo>
                  <a:lnTo>
                    <a:pt x="1610" y="2767"/>
                  </a:lnTo>
                  <a:lnTo>
                    <a:pt x="2315" y="3019"/>
                  </a:lnTo>
                  <a:lnTo>
                    <a:pt x="2642" y="2692"/>
                  </a:lnTo>
                  <a:lnTo>
                    <a:pt x="2264" y="2340"/>
                  </a:lnTo>
                  <a:lnTo>
                    <a:pt x="2566" y="1585"/>
                  </a:lnTo>
                  <a:lnTo>
                    <a:pt x="2541" y="1208"/>
                  </a:lnTo>
                  <a:lnTo>
                    <a:pt x="2516" y="856"/>
                  </a:lnTo>
                  <a:lnTo>
                    <a:pt x="2088" y="227"/>
                  </a:lnTo>
                  <a:lnTo>
                    <a:pt x="1409" y="277"/>
                  </a:lnTo>
                  <a:lnTo>
                    <a:pt x="630"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9;p61">
              <a:extLst>
                <a:ext uri="{FF2B5EF4-FFF2-40B4-BE49-F238E27FC236}">
                  <a16:creationId xmlns:a16="http://schemas.microsoft.com/office/drawing/2014/main" id="{D60C4555-AA8B-343E-CDE3-DAE02224A333}"/>
                </a:ext>
              </a:extLst>
            </p:cNvPr>
            <p:cNvSpPr/>
            <p:nvPr/>
          </p:nvSpPr>
          <p:spPr>
            <a:xfrm>
              <a:off x="1601175" y="804625"/>
              <a:ext cx="4715675" cy="3736675"/>
            </a:xfrm>
            <a:custGeom>
              <a:avLst/>
              <a:gdLst/>
              <a:ahLst/>
              <a:cxnLst/>
              <a:rect l="l" t="t" r="r" b="b"/>
              <a:pathLst>
                <a:path w="188627" h="149467" extrusionOk="0">
                  <a:moveTo>
                    <a:pt x="144991" y="0"/>
                  </a:moveTo>
                  <a:lnTo>
                    <a:pt x="144563" y="25"/>
                  </a:lnTo>
                  <a:lnTo>
                    <a:pt x="143130" y="126"/>
                  </a:lnTo>
                  <a:lnTo>
                    <a:pt x="141797" y="1031"/>
                  </a:lnTo>
                  <a:lnTo>
                    <a:pt x="141093" y="1409"/>
                  </a:lnTo>
                  <a:lnTo>
                    <a:pt x="140036" y="1484"/>
                  </a:lnTo>
                  <a:lnTo>
                    <a:pt x="139282" y="1559"/>
                  </a:lnTo>
                  <a:lnTo>
                    <a:pt x="139684" y="1937"/>
                  </a:lnTo>
                  <a:lnTo>
                    <a:pt x="139760" y="2918"/>
                  </a:lnTo>
                  <a:lnTo>
                    <a:pt x="139433" y="3320"/>
                  </a:lnTo>
                  <a:lnTo>
                    <a:pt x="139810" y="3647"/>
                  </a:lnTo>
                  <a:lnTo>
                    <a:pt x="140238" y="3974"/>
                  </a:lnTo>
                  <a:lnTo>
                    <a:pt x="140615" y="4703"/>
                  </a:lnTo>
                  <a:lnTo>
                    <a:pt x="141344" y="4653"/>
                  </a:lnTo>
                  <a:lnTo>
                    <a:pt x="141721" y="4980"/>
                  </a:lnTo>
                  <a:lnTo>
                    <a:pt x="141042" y="5734"/>
                  </a:lnTo>
                  <a:lnTo>
                    <a:pt x="140791" y="6841"/>
                  </a:lnTo>
                  <a:lnTo>
                    <a:pt x="141118" y="6816"/>
                  </a:lnTo>
                  <a:lnTo>
                    <a:pt x="141545" y="7168"/>
                  </a:lnTo>
                  <a:lnTo>
                    <a:pt x="140866" y="7922"/>
                  </a:lnTo>
                  <a:lnTo>
                    <a:pt x="140162" y="7973"/>
                  </a:lnTo>
                  <a:lnTo>
                    <a:pt x="139382" y="7344"/>
                  </a:lnTo>
                  <a:lnTo>
                    <a:pt x="139709" y="6916"/>
                  </a:lnTo>
                  <a:lnTo>
                    <a:pt x="139282" y="6212"/>
                  </a:lnTo>
                  <a:lnTo>
                    <a:pt x="138905" y="5910"/>
                  </a:lnTo>
                  <a:lnTo>
                    <a:pt x="138603" y="6263"/>
                  </a:lnTo>
                  <a:lnTo>
                    <a:pt x="138301" y="7042"/>
                  </a:lnTo>
                  <a:lnTo>
                    <a:pt x="138326" y="7419"/>
                  </a:lnTo>
                  <a:lnTo>
                    <a:pt x="138376" y="8098"/>
                  </a:lnTo>
                  <a:lnTo>
                    <a:pt x="138402" y="8476"/>
                  </a:lnTo>
                  <a:lnTo>
                    <a:pt x="138125" y="9230"/>
                  </a:lnTo>
                  <a:lnTo>
                    <a:pt x="137043" y="9331"/>
                  </a:lnTo>
                  <a:lnTo>
                    <a:pt x="136289" y="9381"/>
                  </a:lnTo>
                  <a:lnTo>
                    <a:pt x="136314" y="9758"/>
                  </a:lnTo>
                  <a:lnTo>
                    <a:pt x="136063" y="11142"/>
                  </a:lnTo>
                  <a:lnTo>
                    <a:pt x="136088" y="11519"/>
                  </a:lnTo>
                  <a:lnTo>
                    <a:pt x="135484" y="12299"/>
                  </a:lnTo>
                  <a:lnTo>
                    <a:pt x="135509" y="12651"/>
                  </a:lnTo>
                  <a:lnTo>
                    <a:pt x="135560" y="13028"/>
                  </a:lnTo>
                  <a:lnTo>
                    <a:pt x="135107" y="12676"/>
                  </a:lnTo>
                  <a:lnTo>
                    <a:pt x="134755" y="12349"/>
                  </a:lnTo>
                  <a:lnTo>
                    <a:pt x="134126" y="13506"/>
                  </a:lnTo>
                  <a:lnTo>
                    <a:pt x="134076" y="12751"/>
                  </a:lnTo>
                  <a:lnTo>
                    <a:pt x="134025" y="12047"/>
                  </a:lnTo>
                  <a:lnTo>
                    <a:pt x="134302" y="11645"/>
                  </a:lnTo>
                  <a:lnTo>
                    <a:pt x="133950" y="11318"/>
                  </a:lnTo>
                  <a:lnTo>
                    <a:pt x="133900" y="10664"/>
                  </a:lnTo>
                  <a:lnTo>
                    <a:pt x="133548" y="10714"/>
                  </a:lnTo>
                  <a:lnTo>
                    <a:pt x="133145" y="10739"/>
                  </a:lnTo>
                  <a:lnTo>
                    <a:pt x="132793" y="10387"/>
                  </a:lnTo>
                  <a:lnTo>
                    <a:pt x="132491" y="11418"/>
                  </a:lnTo>
                  <a:lnTo>
                    <a:pt x="132894" y="11393"/>
                  </a:lnTo>
                  <a:lnTo>
                    <a:pt x="132944" y="12122"/>
                  </a:lnTo>
                  <a:lnTo>
                    <a:pt x="132542" y="12173"/>
                  </a:lnTo>
                  <a:lnTo>
                    <a:pt x="132516" y="11796"/>
                  </a:lnTo>
                  <a:lnTo>
                    <a:pt x="132189" y="11821"/>
                  </a:lnTo>
                  <a:lnTo>
                    <a:pt x="132215" y="12198"/>
                  </a:lnTo>
                  <a:lnTo>
                    <a:pt x="132240" y="12550"/>
                  </a:lnTo>
                  <a:lnTo>
                    <a:pt x="133070" y="13606"/>
                  </a:lnTo>
                  <a:lnTo>
                    <a:pt x="132315" y="13657"/>
                  </a:lnTo>
                  <a:lnTo>
                    <a:pt x="131963" y="13305"/>
                  </a:lnTo>
                  <a:lnTo>
                    <a:pt x="131938" y="12927"/>
                  </a:lnTo>
                  <a:lnTo>
                    <a:pt x="131561" y="13355"/>
                  </a:lnTo>
                  <a:lnTo>
                    <a:pt x="131259" y="14059"/>
                  </a:lnTo>
                  <a:lnTo>
                    <a:pt x="130907" y="14084"/>
                  </a:lnTo>
                  <a:lnTo>
                    <a:pt x="130328" y="15643"/>
                  </a:lnTo>
                  <a:lnTo>
                    <a:pt x="129951" y="16021"/>
                  </a:lnTo>
                  <a:lnTo>
                    <a:pt x="129649" y="16373"/>
                  </a:lnTo>
                  <a:lnTo>
                    <a:pt x="130027" y="16725"/>
                  </a:lnTo>
                  <a:lnTo>
                    <a:pt x="130429" y="17052"/>
                  </a:lnTo>
                  <a:lnTo>
                    <a:pt x="129750" y="17832"/>
                  </a:lnTo>
                  <a:lnTo>
                    <a:pt x="129398" y="18209"/>
                  </a:lnTo>
                  <a:lnTo>
                    <a:pt x="129096" y="18234"/>
                  </a:lnTo>
                  <a:lnTo>
                    <a:pt x="129851" y="18913"/>
                  </a:lnTo>
                  <a:lnTo>
                    <a:pt x="129901" y="19567"/>
                  </a:lnTo>
                  <a:lnTo>
                    <a:pt x="129951" y="20296"/>
                  </a:lnTo>
                  <a:lnTo>
                    <a:pt x="129976" y="20673"/>
                  </a:lnTo>
                  <a:lnTo>
                    <a:pt x="129624" y="21026"/>
                  </a:lnTo>
                  <a:lnTo>
                    <a:pt x="128995" y="21478"/>
                  </a:lnTo>
                  <a:lnTo>
                    <a:pt x="127914" y="21931"/>
                  </a:lnTo>
                  <a:lnTo>
                    <a:pt x="127637" y="22308"/>
                  </a:lnTo>
                  <a:lnTo>
                    <a:pt x="126430" y="21679"/>
                  </a:lnTo>
                  <a:lnTo>
                    <a:pt x="125701" y="21327"/>
                  </a:lnTo>
                  <a:lnTo>
                    <a:pt x="124997" y="21403"/>
                  </a:lnTo>
                  <a:lnTo>
                    <a:pt x="124242" y="21126"/>
                  </a:lnTo>
                  <a:lnTo>
                    <a:pt x="124217" y="20749"/>
                  </a:lnTo>
                  <a:lnTo>
                    <a:pt x="124167" y="20045"/>
                  </a:lnTo>
                  <a:lnTo>
                    <a:pt x="124141" y="19768"/>
                  </a:lnTo>
                  <a:lnTo>
                    <a:pt x="125198" y="19290"/>
                  </a:lnTo>
                  <a:lnTo>
                    <a:pt x="125173" y="18938"/>
                  </a:lnTo>
                  <a:lnTo>
                    <a:pt x="125877" y="18888"/>
                  </a:lnTo>
                  <a:lnTo>
                    <a:pt x="126179" y="18485"/>
                  </a:lnTo>
                  <a:lnTo>
                    <a:pt x="125449" y="18184"/>
                  </a:lnTo>
                  <a:lnTo>
                    <a:pt x="125097" y="17857"/>
                  </a:lnTo>
                  <a:lnTo>
                    <a:pt x="124695" y="17505"/>
                  </a:lnTo>
                  <a:lnTo>
                    <a:pt x="123965" y="17580"/>
                  </a:lnTo>
                  <a:lnTo>
                    <a:pt x="123563" y="16851"/>
                  </a:lnTo>
                  <a:lnTo>
                    <a:pt x="123211" y="16901"/>
                  </a:lnTo>
                  <a:lnTo>
                    <a:pt x="122155" y="17354"/>
                  </a:lnTo>
                  <a:lnTo>
                    <a:pt x="121450" y="17404"/>
                  </a:lnTo>
                  <a:lnTo>
                    <a:pt x="121476" y="17756"/>
                  </a:lnTo>
                  <a:lnTo>
                    <a:pt x="120721" y="17832"/>
                  </a:lnTo>
                  <a:lnTo>
                    <a:pt x="121501" y="18133"/>
                  </a:lnTo>
                  <a:lnTo>
                    <a:pt x="121878" y="18460"/>
                  </a:lnTo>
                  <a:lnTo>
                    <a:pt x="122255" y="18787"/>
                  </a:lnTo>
                  <a:lnTo>
                    <a:pt x="122280" y="19164"/>
                  </a:lnTo>
                  <a:lnTo>
                    <a:pt x="122356" y="19919"/>
                  </a:lnTo>
                  <a:lnTo>
                    <a:pt x="122733" y="20145"/>
                  </a:lnTo>
                  <a:lnTo>
                    <a:pt x="122758" y="20497"/>
                  </a:lnTo>
                  <a:lnTo>
                    <a:pt x="123085" y="20472"/>
                  </a:lnTo>
                  <a:lnTo>
                    <a:pt x="123085" y="20472"/>
                  </a:lnTo>
                  <a:lnTo>
                    <a:pt x="122834" y="21252"/>
                  </a:lnTo>
                  <a:lnTo>
                    <a:pt x="122859" y="21554"/>
                  </a:lnTo>
                  <a:lnTo>
                    <a:pt x="122934" y="22685"/>
                  </a:lnTo>
                  <a:lnTo>
                    <a:pt x="123664" y="22635"/>
                  </a:lnTo>
                  <a:lnTo>
                    <a:pt x="124368" y="22585"/>
                  </a:lnTo>
                  <a:lnTo>
                    <a:pt x="124695" y="22887"/>
                  </a:lnTo>
                  <a:lnTo>
                    <a:pt x="124720" y="23264"/>
                  </a:lnTo>
                  <a:lnTo>
                    <a:pt x="125173" y="23616"/>
                  </a:lnTo>
                  <a:lnTo>
                    <a:pt x="125198" y="23943"/>
                  </a:lnTo>
                  <a:lnTo>
                    <a:pt x="125600" y="24295"/>
                  </a:lnTo>
                  <a:lnTo>
                    <a:pt x="125273" y="24672"/>
                  </a:lnTo>
                  <a:lnTo>
                    <a:pt x="124896" y="25402"/>
                  </a:lnTo>
                  <a:lnTo>
                    <a:pt x="125751" y="26081"/>
                  </a:lnTo>
                  <a:lnTo>
                    <a:pt x="126128" y="26433"/>
                  </a:lnTo>
                  <a:lnTo>
                    <a:pt x="125424" y="26835"/>
                  </a:lnTo>
                  <a:lnTo>
                    <a:pt x="124997" y="26508"/>
                  </a:lnTo>
                  <a:lnTo>
                    <a:pt x="124368" y="26936"/>
                  </a:lnTo>
                  <a:lnTo>
                    <a:pt x="123613" y="26986"/>
                  </a:lnTo>
                  <a:lnTo>
                    <a:pt x="123613" y="26986"/>
                  </a:lnTo>
                  <a:lnTo>
                    <a:pt x="123965" y="26232"/>
                  </a:lnTo>
                  <a:lnTo>
                    <a:pt x="124292" y="26206"/>
                  </a:lnTo>
                  <a:lnTo>
                    <a:pt x="123488" y="25527"/>
                  </a:lnTo>
                  <a:lnTo>
                    <a:pt x="123186" y="25905"/>
                  </a:lnTo>
                  <a:lnTo>
                    <a:pt x="122456" y="25980"/>
                  </a:lnTo>
                  <a:lnTo>
                    <a:pt x="121702" y="25678"/>
                  </a:lnTo>
                  <a:lnTo>
                    <a:pt x="121702" y="25678"/>
                  </a:lnTo>
                  <a:lnTo>
                    <a:pt x="121727" y="26030"/>
                  </a:lnTo>
                  <a:lnTo>
                    <a:pt x="121425" y="26785"/>
                  </a:lnTo>
                  <a:lnTo>
                    <a:pt x="121149" y="27892"/>
                  </a:lnTo>
                  <a:lnTo>
                    <a:pt x="120495" y="28269"/>
                  </a:lnTo>
                  <a:lnTo>
                    <a:pt x="120117" y="28646"/>
                  </a:lnTo>
                  <a:lnTo>
                    <a:pt x="120168" y="29375"/>
                  </a:lnTo>
                  <a:lnTo>
                    <a:pt x="119891" y="30105"/>
                  </a:lnTo>
                  <a:lnTo>
                    <a:pt x="119564" y="30532"/>
                  </a:lnTo>
                  <a:lnTo>
                    <a:pt x="119262" y="30935"/>
                  </a:lnTo>
                  <a:lnTo>
                    <a:pt x="119614" y="31237"/>
                  </a:lnTo>
                  <a:lnTo>
                    <a:pt x="120771" y="31890"/>
                  </a:lnTo>
                  <a:lnTo>
                    <a:pt x="121476" y="32192"/>
                  </a:lnTo>
                  <a:lnTo>
                    <a:pt x="121526" y="32544"/>
                  </a:lnTo>
                  <a:lnTo>
                    <a:pt x="122306" y="33223"/>
                  </a:lnTo>
                  <a:lnTo>
                    <a:pt x="122783" y="34255"/>
                  </a:lnTo>
                  <a:lnTo>
                    <a:pt x="122809" y="34607"/>
                  </a:lnTo>
                  <a:lnTo>
                    <a:pt x="122809" y="34607"/>
                  </a:lnTo>
                  <a:lnTo>
                    <a:pt x="122381" y="34280"/>
                  </a:lnTo>
                  <a:lnTo>
                    <a:pt x="122029" y="34330"/>
                  </a:lnTo>
                  <a:lnTo>
                    <a:pt x="121677" y="34682"/>
                  </a:lnTo>
                  <a:lnTo>
                    <a:pt x="121375" y="34380"/>
                  </a:lnTo>
                  <a:lnTo>
                    <a:pt x="120595" y="34783"/>
                  </a:lnTo>
                  <a:lnTo>
                    <a:pt x="119564" y="34506"/>
                  </a:lnTo>
                  <a:lnTo>
                    <a:pt x="118785" y="34179"/>
                  </a:lnTo>
                  <a:lnTo>
                    <a:pt x="118055" y="34229"/>
                  </a:lnTo>
                  <a:lnTo>
                    <a:pt x="118030" y="33902"/>
                  </a:lnTo>
                  <a:lnTo>
                    <a:pt x="117678" y="33928"/>
                  </a:lnTo>
                  <a:lnTo>
                    <a:pt x="116596" y="34028"/>
                  </a:lnTo>
                  <a:lnTo>
                    <a:pt x="115515" y="33752"/>
                  </a:lnTo>
                  <a:lnTo>
                    <a:pt x="115565" y="34431"/>
                  </a:lnTo>
                  <a:lnTo>
                    <a:pt x="115213" y="34858"/>
                  </a:lnTo>
                  <a:lnTo>
                    <a:pt x="115238" y="35210"/>
                  </a:lnTo>
                  <a:lnTo>
                    <a:pt x="116018" y="35537"/>
                  </a:lnTo>
                  <a:lnTo>
                    <a:pt x="116370" y="35839"/>
                  </a:lnTo>
                  <a:lnTo>
                    <a:pt x="117502" y="36141"/>
                  </a:lnTo>
                  <a:lnTo>
                    <a:pt x="117477" y="35764"/>
                  </a:lnTo>
                  <a:lnTo>
                    <a:pt x="117829" y="35738"/>
                  </a:lnTo>
                  <a:lnTo>
                    <a:pt x="118608" y="36342"/>
                  </a:lnTo>
                  <a:lnTo>
                    <a:pt x="119086" y="37750"/>
                  </a:lnTo>
                  <a:lnTo>
                    <a:pt x="118382" y="38203"/>
                  </a:lnTo>
                  <a:lnTo>
                    <a:pt x="118055" y="38555"/>
                  </a:lnTo>
                  <a:lnTo>
                    <a:pt x="117301" y="38279"/>
                  </a:lnTo>
                  <a:lnTo>
                    <a:pt x="116571" y="38354"/>
                  </a:lnTo>
                  <a:lnTo>
                    <a:pt x="116244" y="38379"/>
                  </a:lnTo>
                  <a:lnTo>
                    <a:pt x="115440" y="37700"/>
                  </a:lnTo>
                  <a:lnTo>
                    <a:pt x="115062" y="37348"/>
                  </a:lnTo>
                  <a:lnTo>
                    <a:pt x="114685" y="37021"/>
                  </a:lnTo>
                  <a:lnTo>
                    <a:pt x="114383" y="37776"/>
                  </a:lnTo>
                  <a:lnTo>
                    <a:pt x="113981" y="37449"/>
                  </a:lnTo>
                  <a:lnTo>
                    <a:pt x="112899" y="37172"/>
                  </a:lnTo>
                  <a:lnTo>
                    <a:pt x="112849" y="36493"/>
                  </a:lnTo>
                  <a:lnTo>
                    <a:pt x="112497" y="36518"/>
                  </a:lnTo>
                  <a:lnTo>
                    <a:pt x="112472" y="36166"/>
                  </a:lnTo>
                  <a:lnTo>
                    <a:pt x="112447" y="35814"/>
                  </a:lnTo>
                  <a:lnTo>
                    <a:pt x="112044" y="35462"/>
                  </a:lnTo>
                  <a:lnTo>
                    <a:pt x="112019" y="35110"/>
                  </a:lnTo>
                  <a:lnTo>
                    <a:pt x="111566" y="34405"/>
                  </a:lnTo>
                  <a:lnTo>
                    <a:pt x="111189" y="34104"/>
                  </a:lnTo>
                  <a:lnTo>
                    <a:pt x="111164" y="33726"/>
                  </a:lnTo>
                  <a:lnTo>
                    <a:pt x="111466" y="33349"/>
                  </a:lnTo>
                  <a:lnTo>
                    <a:pt x="111416" y="32620"/>
                  </a:lnTo>
                  <a:lnTo>
                    <a:pt x="111038" y="32268"/>
                  </a:lnTo>
                  <a:lnTo>
                    <a:pt x="111013" y="31916"/>
                  </a:lnTo>
                  <a:lnTo>
                    <a:pt x="110661" y="31639"/>
                  </a:lnTo>
                  <a:lnTo>
                    <a:pt x="110309" y="31262"/>
                  </a:lnTo>
                  <a:lnTo>
                    <a:pt x="109177" y="31362"/>
                  </a:lnTo>
                  <a:lnTo>
                    <a:pt x="108800" y="31387"/>
                  </a:lnTo>
                  <a:lnTo>
                    <a:pt x="108498" y="31413"/>
                  </a:lnTo>
                  <a:lnTo>
                    <a:pt x="108045" y="31060"/>
                  </a:lnTo>
                  <a:lnTo>
                    <a:pt x="108448" y="31010"/>
                  </a:lnTo>
                  <a:lnTo>
                    <a:pt x="108423" y="30683"/>
                  </a:lnTo>
                  <a:lnTo>
                    <a:pt x="108020" y="30708"/>
                  </a:lnTo>
                  <a:lnTo>
                    <a:pt x="107693" y="30734"/>
                  </a:lnTo>
                  <a:lnTo>
                    <a:pt x="107668" y="30381"/>
                  </a:lnTo>
                  <a:lnTo>
                    <a:pt x="106939" y="30432"/>
                  </a:lnTo>
                  <a:lnTo>
                    <a:pt x="106587" y="30080"/>
                  </a:lnTo>
                  <a:lnTo>
                    <a:pt x="106109" y="29426"/>
                  </a:lnTo>
                  <a:lnTo>
                    <a:pt x="106486" y="28722"/>
                  </a:lnTo>
                  <a:lnTo>
                    <a:pt x="106486" y="28722"/>
                  </a:lnTo>
                  <a:lnTo>
                    <a:pt x="106033" y="28747"/>
                  </a:lnTo>
                  <a:lnTo>
                    <a:pt x="105707" y="28420"/>
                  </a:lnTo>
                  <a:lnTo>
                    <a:pt x="106008" y="28395"/>
                  </a:lnTo>
                  <a:lnTo>
                    <a:pt x="106461" y="28344"/>
                  </a:lnTo>
                  <a:lnTo>
                    <a:pt x="106763" y="28319"/>
                  </a:lnTo>
                  <a:lnTo>
                    <a:pt x="107568" y="28973"/>
                  </a:lnTo>
                  <a:lnTo>
                    <a:pt x="107895" y="29275"/>
                  </a:lnTo>
                  <a:lnTo>
                    <a:pt x="108322" y="29250"/>
                  </a:lnTo>
                  <a:lnTo>
                    <a:pt x="108297" y="28923"/>
                  </a:lnTo>
                  <a:lnTo>
                    <a:pt x="109001" y="29174"/>
                  </a:lnTo>
                  <a:lnTo>
                    <a:pt x="109731" y="29476"/>
                  </a:lnTo>
                  <a:lnTo>
                    <a:pt x="110158" y="29451"/>
                  </a:lnTo>
                  <a:lnTo>
                    <a:pt x="110485" y="29426"/>
                  </a:lnTo>
                  <a:lnTo>
                    <a:pt x="110837" y="29753"/>
                  </a:lnTo>
                  <a:lnTo>
                    <a:pt x="111566" y="29702"/>
                  </a:lnTo>
                  <a:lnTo>
                    <a:pt x="112321" y="29627"/>
                  </a:lnTo>
                  <a:lnTo>
                    <a:pt x="113402" y="29929"/>
                  </a:lnTo>
                  <a:lnTo>
                    <a:pt x="113729" y="29526"/>
                  </a:lnTo>
                  <a:lnTo>
                    <a:pt x="114056" y="29124"/>
                  </a:lnTo>
                  <a:lnTo>
                    <a:pt x="114434" y="29476"/>
                  </a:lnTo>
                  <a:lnTo>
                    <a:pt x="114459" y="29828"/>
                  </a:lnTo>
                  <a:lnTo>
                    <a:pt x="115188" y="29778"/>
                  </a:lnTo>
                  <a:lnTo>
                    <a:pt x="115867" y="29728"/>
                  </a:lnTo>
                  <a:lnTo>
                    <a:pt x="116622" y="29652"/>
                  </a:lnTo>
                  <a:lnTo>
                    <a:pt x="117276" y="28872"/>
                  </a:lnTo>
                  <a:lnTo>
                    <a:pt x="117628" y="28847"/>
                  </a:lnTo>
                  <a:lnTo>
                    <a:pt x="118332" y="28445"/>
                  </a:lnTo>
                  <a:lnTo>
                    <a:pt x="118659" y="28093"/>
                  </a:lnTo>
                  <a:lnTo>
                    <a:pt x="118634" y="27766"/>
                  </a:lnTo>
                  <a:lnTo>
                    <a:pt x="118986" y="27363"/>
                  </a:lnTo>
                  <a:lnTo>
                    <a:pt x="119313" y="27338"/>
                  </a:lnTo>
                  <a:lnTo>
                    <a:pt x="119288" y="26961"/>
                  </a:lnTo>
                  <a:lnTo>
                    <a:pt x="119237" y="26609"/>
                  </a:lnTo>
                  <a:lnTo>
                    <a:pt x="119614" y="26559"/>
                  </a:lnTo>
                  <a:lnTo>
                    <a:pt x="119841" y="25100"/>
                  </a:lnTo>
                  <a:lnTo>
                    <a:pt x="119438" y="24396"/>
                  </a:lnTo>
                  <a:lnTo>
                    <a:pt x="119388" y="23691"/>
                  </a:lnTo>
                  <a:lnTo>
                    <a:pt x="119011" y="23717"/>
                  </a:lnTo>
                  <a:lnTo>
                    <a:pt x="118961" y="23012"/>
                  </a:lnTo>
                  <a:lnTo>
                    <a:pt x="118659" y="23365"/>
                  </a:lnTo>
                  <a:lnTo>
                    <a:pt x="118256" y="23063"/>
                  </a:lnTo>
                  <a:lnTo>
                    <a:pt x="118181" y="22333"/>
                  </a:lnTo>
                  <a:lnTo>
                    <a:pt x="117502" y="22384"/>
                  </a:lnTo>
                  <a:lnTo>
                    <a:pt x="117125" y="22409"/>
                  </a:lnTo>
                  <a:lnTo>
                    <a:pt x="117099" y="22032"/>
                  </a:lnTo>
                  <a:lnTo>
                    <a:pt x="115993" y="21780"/>
                  </a:lnTo>
                  <a:lnTo>
                    <a:pt x="115289" y="22157"/>
                  </a:lnTo>
                  <a:lnTo>
                    <a:pt x="114937" y="21881"/>
                  </a:lnTo>
                  <a:lnTo>
                    <a:pt x="114534" y="21529"/>
                  </a:lnTo>
                  <a:lnTo>
                    <a:pt x="113780" y="21202"/>
                  </a:lnTo>
                  <a:lnTo>
                    <a:pt x="113805" y="21579"/>
                  </a:lnTo>
                  <a:lnTo>
                    <a:pt x="113428" y="21227"/>
                  </a:lnTo>
                  <a:lnTo>
                    <a:pt x="112648" y="20673"/>
                  </a:lnTo>
                  <a:lnTo>
                    <a:pt x="111617" y="20774"/>
                  </a:lnTo>
                  <a:lnTo>
                    <a:pt x="110410" y="20120"/>
                  </a:lnTo>
                  <a:lnTo>
                    <a:pt x="109378" y="19818"/>
                  </a:lnTo>
                  <a:lnTo>
                    <a:pt x="108649" y="20271"/>
                  </a:lnTo>
                  <a:lnTo>
                    <a:pt x="106134" y="20472"/>
                  </a:lnTo>
                  <a:lnTo>
                    <a:pt x="105832" y="20497"/>
                  </a:lnTo>
                  <a:lnTo>
                    <a:pt x="105354" y="20145"/>
                  </a:lnTo>
                  <a:lnTo>
                    <a:pt x="104675" y="20573"/>
                  </a:lnTo>
                  <a:lnTo>
                    <a:pt x="104650" y="20196"/>
                  </a:lnTo>
                  <a:lnTo>
                    <a:pt x="104298" y="19869"/>
                  </a:lnTo>
                  <a:lnTo>
                    <a:pt x="103971" y="20246"/>
                  </a:lnTo>
                  <a:lnTo>
                    <a:pt x="103518" y="19567"/>
                  </a:lnTo>
                  <a:lnTo>
                    <a:pt x="103166" y="19592"/>
                  </a:lnTo>
                  <a:lnTo>
                    <a:pt x="102739" y="18888"/>
                  </a:lnTo>
                  <a:lnTo>
                    <a:pt x="102437" y="18913"/>
                  </a:lnTo>
                  <a:lnTo>
                    <a:pt x="102135" y="19667"/>
                  </a:lnTo>
                  <a:lnTo>
                    <a:pt x="101758" y="19718"/>
                  </a:lnTo>
                  <a:lnTo>
                    <a:pt x="101330" y="19014"/>
                  </a:lnTo>
                  <a:lnTo>
                    <a:pt x="101003" y="19039"/>
                  </a:lnTo>
                  <a:lnTo>
                    <a:pt x="101079" y="20120"/>
                  </a:lnTo>
                  <a:lnTo>
                    <a:pt x="100350" y="20196"/>
                  </a:lnTo>
                  <a:lnTo>
                    <a:pt x="99947" y="19844"/>
                  </a:lnTo>
                  <a:lnTo>
                    <a:pt x="99369" y="19894"/>
                  </a:lnTo>
                  <a:lnTo>
                    <a:pt x="99545" y="18787"/>
                  </a:lnTo>
                  <a:lnTo>
                    <a:pt x="99469" y="18838"/>
                  </a:lnTo>
                  <a:lnTo>
                    <a:pt x="98740" y="18888"/>
                  </a:lnTo>
                  <a:lnTo>
                    <a:pt x="98388" y="18913"/>
                  </a:lnTo>
                  <a:lnTo>
                    <a:pt x="98715" y="18561"/>
                  </a:lnTo>
                  <a:lnTo>
                    <a:pt x="98665" y="17806"/>
                  </a:lnTo>
                  <a:lnTo>
                    <a:pt x="98262" y="17505"/>
                  </a:lnTo>
                  <a:lnTo>
                    <a:pt x="98639" y="17479"/>
                  </a:lnTo>
                  <a:lnTo>
                    <a:pt x="98966" y="17077"/>
                  </a:lnTo>
                  <a:lnTo>
                    <a:pt x="98941" y="16700"/>
                  </a:lnTo>
                  <a:lnTo>
                    <a:pt x="98916" y="16348"/>
                  </a:lnTo>
                  <a:lnTo>
                    <a:pt x="98539" y="16373"/>
                  </a:lnTo>
                  <a:lnTo>
                    <a:pt x="98514" y="15996"/>
                  </a:lnTo>
                  <a:lnTo>
                    <a:pt x="97784" y="16071"/>
                  </a:lnTo>
                  <a:lnTo>
                    <a:pt x="97105" y="16499"/>
                  </a:lnTo>
                  <a:lnTo>
                    <a:pt x="97030" y="15744"/>
                  </a:lnTo>
                  <a:lnTo>
                    <a:pt x="96300" y="15820"/>
                  </a:lnTo>
                  <a:lnTo>
                    <a:pt x="95923" y="15467"/>
                  </a:lnTo>
                  <a:lnTo>
                    <a:pt x="95244" y="16272"/>
                  </a:lnTo>
                  <a:lnTo>
                    <a:pt x="95269" y="16624"/>
                  </a:lnTo>
                  <a:lnTo>
                    <a:pt x="94967" y="17027"/>
                  </a:lnTo>
                  <a:lnTo>
                    <a:pt x="94540" y="16323"/>
                  </a:lnTo>
                  <a:lnTo>
                    <a:pt x="94515" y="15945"/>
                  </a:lnTo>
                  <a:lnTo>
                    <a:pt x="94842" y="15568"/>
                  </a:lnTo>
                  <a:lnTo>
                    <a:pt x="94817" y="15216"/>
                  </a:lnTo>
                  <a:lnTo>
                    <a:pt x="94766" y="14487"/>
                  </a:lnTo>
                  <a:lnTo>
                    <a:pt x="94389" y="14512"/>
                  </a:lnTo>
                  <a:lnTo>
                    <a:pt x="93710" y="15317"/>
                  </a:lnTo>
                  <a:lnTo>
                    <a:pt x="93735" y="15643"/>
                  </a:lnTo>
                  <a:lnTo>
                    <a:pt x="93031" y="16071"/>
                  </a:lnTo>
                  <a:lnTo>
                    <a:pt x="93132" y="17178"/>
                  </a:lnTo>
                  <a:lnTo>
                    <a:pt x="93157" y="17530"/>
                  </a:lnTo>
                  <a:lnTo>
                    <a:pt x="92754" y="17203"/>
                  </a:lnTo>
                  <a:lnTo>
                    <a:pt x="92729" y="16826"/>
                  </a:lnTo>
                  <a:lnTo>
                    <a:pt x="92352" y="16499"/>
                  </a:lnTo>
                  <a:lnTo>
                    <a:pt x="92327" y="16121"/>
                  </a:lnTo>
                  <a:lnTo>
                    <a:pt x="92302" y="15769"/>
                  </a:lnTo>
                  <a:lnTo>
                    <a:pt x="92276" y="15417"/>
                  </a:lnTo>
                  <a:lnTo>
                    <a:pt x="91899" y="15442"/>
                  </a:lnTo>
                  <a:lnTo>
                    <a:pt x="91899" y="15442"/>
                  </a:lnTo>
                  <a:lnTo>
                    <a:pt x="92251" y="15065"/>
                  </a:lnTo>
                  <a:lnTo>
                    <a:pt x="91849" y="14713"/>
                  </a:lnTo>
                  <a:lnTo>
                    <a:pt x="90818" y="15543"/>
                  </a:lnTo>
                  <a:lnTo>
                    <a:pt x="90415" y="15191"/>
                  </a:lnTo>
                  <a:lnTo>
                    <a:pt x="90088" y="15593"/>
                  </a:lnTo>
                  <a:lnTo>
                    <a:pt x="90114" y="15945"/>
                  </a:lnTo>
                  <a:lnTo>
                    <a:pt x="90868" y="16247"/>
                  </a:lnTo>
                  <a:lnTo>
                    <a:pt x="89812" y="16700"/>
                  </a:lnTo>
                  <a:lnTo>
                    <a:pt x="89409" y="16373"/>
                  </a:lnTo>
                  <a:lnTo>
                    <a:pt x="89082" y="16750"/>
                  </a:lnTo>
                  <a:lnTo>
                    <a:pt x="89133" y="17479"/>
                  </a:lnTo>
                  <a:lnTo>
                    <a:pt x="88781" y="17530"/>
                  </a:lnTo>
                  <a:lnTo>
                    <a:pt x="89158" y="17857"/>
                  </a:lnTo>
                  <a:lnTo>
                    <a:pt x="88504" y="18636"/>
                  </a:lnTo>
                  <a:lnTo>
                    <a:pt x="88076" y="17957"/>
                  </a:lnTo>
                  <a:lnTo>
                    <a:pt x="87749" y="18335"/>
                  </a:lnTo>
                  <a:lnTo>
                    <a:pt x="87800" y="18687"/>
                  </a:lnTo>
                  <a:lnTo>
                    <a:pt x="87825" y="19039"/>
                  </a:lnTo>
                  <a:lnTo>
                    <a:pt x="87473" y="19441"/>
                  </a:lnTo>
                  <a:lnTo>
                    <a:pt x="87070" y="19114"/>
                  </a:lnTo>
                  <a:lnTo>
                    <a:pt x="86718" y="19139"/>
                  </a:lnTo>
                  <a:lnTo>
                    <a:pt x="86743" y="19491"/>
                  </a:lnTo>
                  <a:lnTo>
                    <a:pt x="86341" y="19164"/>
                  </a:lnTo>
                  <a:lnTo>
                    <a:pt x="85989" y="19190"/>
                  </a:lnTo>
                  <a:lnTo>
                    <a:pt x="85662" y="19592"/>
                  </a:lnTo>
                  <a:lnTo>
                    <a:pt x="85687" y="19919"/>
                  </a:lnTo>
                  <a:lnTo>
                    <a:pt x="85335" y="19969"/>
                  </a:lnTo>
                  <a:lnTo>
                    <a:pt x="85008" y="20372"/>
                  </a:lnTo>
                  <a:lnTo>
                    <a:pt x="85058" y="21076"/>
                  </a:lnTo>
                  <a:lnTo>
                    <a:pt x="85436" y="21403"/>
                  </a:lnTo>
                  <a:lnTo>
                    <a:pt x="85511" y="22157"/>
                  </a:lnTo>
                  <a:lnTo>
                    <a:pt x="85511" y="22157"/>
                  </a:lnTo>
                  <a:lnTo>
                    <a:pt x="85109" y="21805"/>
                  </a:lnTo>
                  <a:lnTo>
                    <a:pt x="84706" y="21453"/>
                  </a:lnTo>
                  <a:lnTo>
                    <a:pt x="84354" y="21478"/>
                  </a:lnTo>
                  <a:lnTo>
                    <a:pt x="84052" y="22258"/>
                  </a:lnTo>
                  <a:lnTo>
                    <a:pt x="83625" y="21554"/>
                  </a:lnTo>
                  <a:lnTo>
                    <a:pt x="83298" y="21931"/>
                  </a:lnTo>
                  <a:lnTo>
                    <a:pt x="83348" y="22685"/>
                  </a:lnTo>
                  <a:lnTo>
                    <a:pt x="83751" y="23390"/>
                  </a:lnTo>
                  <a:lnTo>
                    <a:pt x="83776" y="23717"/>
                  </a:lnTo>
                  <a:lnTo>
                    <a:pt x="83424" y="23415"/>
                  </a:lnTo>
                  <a:lnTo>
                    <a:pt x="82996" y="22711"/>
                  </a:lnTo>
                  <a:lnTo>
                    <a:pt x="83046" y="23440"/>
                  </a:lnTo>
                  <a:lnTo>
                    <a:pt x="82745" y="24169"/>
                  </a:lnTo>
                  <a:lnTo>
                    <a:pt x="82342" y="23842"/>
                  </a:lnTo>
                  <a:lnTo>
                    <a:pt x="82292" y="23138"/>
                  </a:lnTo>
                  <a:lnTo>
                    <a:pt x="81940" y="23515"/>
                  </a:lnTo>
                  <a:lnTo>
                    <a:pt x="82040" y="24597"/>
                  </a:lnTo>
                  <a:lnTo>
                    <a:pt x="81688" y="24622"/>
                  </a:lnTo>
                  <a:lnTo>
                    <a:pt x="81311" y="24647"/>
                  </a:lnTo>
                  <a:lnTo>
                    <a:pt x="80984" y="25024"/>
                  </a:lnTo>
                  <a:lnTo>
                    <a:pt x="81361" y="25402"/>
                  </a:lnTo>
                  <a:lnTo>
                    <a:pt x="81060" y="25779"/>
                  </a:lnTo>
                  <a:lnTo>
                    <a:pt x="80707" y="26156"/>
                  </a:lnTo>
                  <a:lnTo>
                    <a:pt x="80733" y="26508"/>
                  </a:lnTo>
                  <a:lnTo>
                    <a:pt x="81135" y="26835"/>
                  </a:lnTo>
                  <a:lnTo>
                    <a:pt x="80783" y="27263"/>
                  </a:lnTo>
                  <a:lnTo>
                    <a:pt x="79701" y="27338"/>
                  </a:lnTo>
                  <a:lnTo>
                    <a:pt x="79676" y="26961"/>
                  </a:lnTo>
                  <a:lnTo>
                    <a:pt x="79324" y="27363"/>
                  </a:lnTo>
                  <a:lnTo>
                    <a:pt x="79349" y="27716"/>
                  </a:lnTo>
                  <a:lnTo>
                    <a:pt x="79425" y="28445"/>
                  </a:lnTo>
                  <a:lnTo>
                    <a:pt x="79450" y="28797"/>
                  </a:lnTo>
                  <a:lnTo>
                    <a:pt x="79173" y="29551"/>
                  </a:lnTo>
                  <a:lnTo>
                    <a:pt x="79098" y="28822"/>
                  </a:lnTo>
                  <a:lnTo>
                    <a:pt x="79047" y="28118"/>
                  </a:lnTo>
                  <a:lnTo>
                    <a:pt x="79022" y="27741"/>
                  </a:lnTo>
                  <a:lnTo>
                    <a:pt x="78695" y="28168"/>
                  </a:lnTo>
                  <a:lnTo>
                    <a:pt x="78318" y="28193"/>
                  </a:lnTo>
                  <a:lnTo>
                    <a:pt x="77941" y="28219"/>
                  </a:lnTo>
                  <a:lnTo>
                    <a:pt x="77614" y="28596"/>
                  </a:lnTo>
                  <a:lnTo>
                    <a:pt x="77966" y="28571"/>
                  </a:lnTo>
                  <a:lnTo>
                    <a:pt x="78368" y="28872"/>
                  </a:lnTo>
                  <a:lnTo>
                    <a:pt x="78394" y="29275"/>
                  </a:lnTo>
                  <a:lnTo>
                    <a:pt x="78016" y="28898"/>
                  </a:lnTo>
                  <a:lnTo>
                    <a:pt x="77664" y="29325"/>
                  </a:lnTo>
                  <a:lnTo>
                    <a:pt x="77262" y="28948"/>
                  </a:lnTo>
                  <a:lnTo>
                    <a:pt x="76910" y="28998"/>
                  </a:lnTo>
                  <a:lnTo>
                    <a:pt x="76960" y="29728"/>
                  </a:lnTo>
                  <a:lnTo>
                    <a:pt x="76658" y="30130"/>
                  </a:lnTo>
                  <a:lnTo>
                    <a:pt x="77689" y="29652"/>
                  </a:lnTo>
                  <a:lnTo>
                    <a:pt x="78092" y="30029"/>
                  </a:lnTo>
                  <a:lnTo>
                    <a:pt x="78117" y="30356"/>
                  </a:lnTo>
                  <a:lnTo>
                    <a:pt x="77388" y="30432"/>
                  </a:lnTo>
                  <a:lnTo>
                    <a:pt x="77010" y="30457"/>
                  </a:lnTo>
                  <a:lnTo>
                    <a:pt x="76709" y="30834"/>
                  </a:lnTo>
                  <a:lnTo>
                    <a:pt x="76734" y="31211"/>
                  </a:lnTo>
                  <a:lnTo>
                    <a:pt x="77438" y="31161"/>
                  </a:lnTo>
                  <a:lnTo>
                    <a:pt x="77513" y="31865"/>
                  </a:lnTo>
                  <a:lnTo>
                    <a:pt x="77136" y="31890"/>
                  </a:lnTo>
                  <a:lnTo>
                    <a:pt x="76784" y="31916"/>
                  </a:lnTo>
                  <a:lnTo>
                    <a:pt x="76457" y="32318"/>
                  </a:lnTo>
                  <a:lnTo>
                    <a:pt x="76130" y="32720"/>
                  </a:lnTo>
                  <a:lnTo>
                    <a:pt x="75350" y="32419"/>
                  </a:lnTo>
                  <a:lnTo>
                    <a:pt x="75023" y="32796"/>
                  </a:lnTo>
                  <a:lnTo>
                    <a:pt x="75049" y="33173"/>
                  </a:lnTo>
                  <a:lnTo>
                    <a:pt x="75074" y="33525"/>
                  </a:lnTo>
                  <a:lnTo>
                    <a:pt x="74747" y="33550"/>
                  </a:lnTo>
                  <a:lnTo>
                    <a:pt x="74395" y="33902"/>
                  </a:lnTo>
                  <a:lnTo>
                    <a:pt x="74797" y="34280"/>
                  </a:lnTo>
                  <a:lnTo>
                    <a:pt x="74445" y="34657"/>
                  </a:lnTo>
                  <a:lnTo>
                    <a:pt x="73716" y="34732"/>
                  </a:lnTo>
                  <a:lnTo>
                    <a:pt x="74118" y="35059"/>
                  </a:lnTo>
                  <a:lnTo>
                    <a:pt x="74520" y="35411"/>
                  </a:lnTo>
                  <a:lnTo>
                    <a:pt x="74847" y="35009"/>
                  </a:lnTo>
                  <a:lnTo>
                    <a:pt x="74923" y="35713"/>
                  </a:lnTo>
                  <a:lnTo>
                    <a:pt x="74168" y="35764"/>
                  </a:lnTo>
                  <a:lnTo>
                    <a:pt x="73816" y="35789"/>
                  </a:lnTo>
                  <a:lnTo>
                    <a:pt x="73841" y="36166"/>
                  </a:lnTo>
                  <a:lnTo>
                    <a:pt x="74219" y="36493"/>
                  </a:lnTo>
                  <a:lnTo>
                    <a:pt x="73892" y="36870"/>
                  </a:lnTo>
                  <a:lnTo>
                    <a:pt x="73514" y="36895"/>
                  </a:lnTo>
                  <a:lnTo>
                    <a:pt x="73188" y="37323"/>
                  </a:lnTo>
                  <a:lnTo>
                    <a:pt x="72861" y="37700"/>
                  </a:lnTo>
                  <a:lnTo>
                    <a:pt x="73238" y="38052"/>
                  </a:lnTo>
                  <a:lnTo>
                    <a:pt x="73263" y="38379"/>
                  </a:lnTo>
                  <a:lnTo>
                    <a:pt x="72936" y="38756"/>
                  </a:lnTo>
                  <a:lnTo>
                    <a:pt x="72559" y="38429"/>
                  </a:lnTo>
                  <a:lnTo>
                    <a:pt x="72534" y="38102"/>
                  </a:lnTo>
                  <a:lnTo>
                    <a:pt x="72207" y="38832"/>
                  </a:lnTo>
                  <a:lnTo>
                    <a:pt x="72232" y="39184"/>
                  </a:lnTo>
                  <a:lnTo>
                    <a:pt x="72634" y="39159"/>
                  </a:lnTo>
                  <a:lnTo>
                    <a:pt x="72685" y="39888"/>
                  </a:lnTo>
                  <a:lnTo>
                    <a:pt x="72332" y="40291"/>
                  </a:lnTo>
                  <a:lnTo>
                    <a:pt x="71980" y="40316"/>
                  </a:lnTo>
                  <a:lnTo>
                    <a:pt x="72031" y="41020"/>
                  </a:lnTo>
                  <a:lnTo>
                    <a:pt x="71704" y="41422"/>
                  </a:lnTo>
                  <a:lnTo>
                    <a:pt x="71326" y="41447"/>
                  </a:lnTo>
                  <a:lnTo>
                    <a:pt x="71352" y="41800"/>
                  </a:lnTo>
                  <a:lnTo>
                    <a:pt x="71729" y="41774"/>
                  </a:lnTo>
                  <a:lnTo>
                    <a:pt x="71754" y="42152"/>
                  </a:lnTo>
                  <a:lnTo>
                    <a:pt x="71779" y="42529"/>
                  </a:lnTo>
                  <a:lnTo>
                    <a:pt x="71452" y="42906"/>
                  </a:lnTo>
                  <a:lnTo>
                    <a:pt x="70723" y="42604"/>
                  </a:lnTo>
                  <a:lnTo>
                    <a:pt x="70673" y="42252"/>
                  </a:lnTo>
                  <a:lnTo>
                    <a:pt x="70295" y="41875"/>
                  </a:lnTo>
                  <a:lnTo>
                    <a:pt x="69943" y="42303"/>
                  </a:lnTo>
                  <a:lnTo>
                    <a:pt x="69616" y="42705"/>
                  </a:lnTo>
                  <a:lnTo>
                    <a:pt x="69214" y="42730"/>
                  </a:lnTo>
                  <a:lnTo>
                    <a:pt x="68887" y="42755"/>
                  </a:lnTo>
                  <a:lnTo>
                    <a:pt x="68937" y="43459"/>
                  </a:lnTo>
                  <a:lnTo>
                    <a:pt x="68560" y="43837"/>
                  </a:lnTo>
                  <a:lnTo>
                    <a:pt x="68308" y="44591"/>
                  </a:lnTo>
                  <a:lnTo>
                    <a:pt x="67956" y="44616"/>
                  </a:lnTo>
                  <a:lnTo>
                    <a:pt x="67579" y="44641"/>
                  </a:lnTo>
                  <a:lnTo>
                    <a:pt x="67604" y="45044"/>
                  </a:lnTo>
                  <a:lnTo>
                    <a:pt x="67655" y="45723"/>
                  </a:lnTo>
                  <a:lnTo>
                    <a:pt x="67277" y="45421"/>
                  </a:lnTo>
                  <a:lnTo>
                    <a:pt x="66925" y="45798"/>
                  </a:lnTo>
                  <a:lnTo>
                    <a:pt x="66598" y="46201"/>
                  </a:lnTo>
                  <a:lnTo>
                    <a:pt x="66196" y="45849"/>
                  </a:lnTo>
                  <a:lnTo>
                    <a:pt x="65894" y="46251"/>
                  </a:lnTo>
                  <a:lnTo>
                    <a:pt x="65517" y="46628"/>
                  </a:lnTo>
                  <a:lnTo>
                    <a:pt x="65190" y="46653"/>
                  </a:lnTo>
                  <a:lnTo>
                    <a:pt x="65240" y="47408"/>
                  </a:lnTo>
                  <a:lnTo>
                    <a:pt x="64838" y="47056"/>
                  </a:lnTo>
                  <a:lnTo>
                    <a:pt x="64486" y="47081"/>
                  </a:lnTo>
                  <a:lnTo>
                    <a:pt x="64888" y="47433"/>
                  </a:lnTo>
                  <a:lnTo>
                    <a:pt x="64913" y="47785"/>
                  </a:lnTo>
                  <a:lnTo>
                    <a:pt x="64536" y="47836"/>
                  </a:lnTo>
                  <a:lnTo>
                    <a:pt x="64134" y="47483"/>
                  </a:lnTo>
                  <a:lnTo>
                    <a:pt x="63832" y="47886"/>
                  </a:lnTo>
                  <a:lnTo>
                    <a:pt x="63454" y="47911"/>
                  </a:lnTo>
                  <a:lnTo>
                    <a:pt x="63077" y="47936"/>
                  </a:lnTo>
                  <a:lnTo>
                    <a:pt x="62725" y="47961"/>
                  </a:lnTo>
                  <a:lnTo>
                    <a:pt x="62750" y="48339"/>
                  </a:lnTo>
                  <a:lnTo>
                    <a:pt x="63153" y="49018"/>
                  </a:lnTo>
                  <a:lnTo>
                    <a:pt x="62826" y="49043"/>
                  </a:lnTo>
                  <a:lnTo>
                    <a:pt x="62423" y="49068"/>
                  </a:lnTo>
                  <a:lnTo>
                    <a:pt x="61669" y="48766"/>
                  </a:lnTo>
                  <a:lnTo>
                    <a:pt x="61342" y="48791"/>
                  </a:lnTo>
                  <a:lnTo>
                    <a:pt x="61015" y="49194"/>
                  </a:lnTo>
                  <a:lnTo>
                    <a:pt x="61392" y="49521"/>
                  </a:lnTo>
                  <a:lnTo>
                    <a:pt x="61442" y="49898"/>
                  </a:lnTo>
                  <a:lnTo>
                    <a:pt x="61065" y="49923"/>
                  </a:lnTo>
                  <a:lnTo>
                    <a:pt x="60336" y="49973"/>
                  </a:lnTo>
                  <a:lnTo>
                    <a:pt x="60009" y="50753"/>
                  </a:lnTo>
                  <a:lnTo>
                    <a:pt x="59933" y="50024"/>
                  </a:lnTo>
                  <a:lnTo>
                    <a:pt x="59607" y="50049"/>
                  </a:lnTo>
                  <a:lnTo>
                    <a:pt x="59254" y="50426"/>
                  </a:lnTo>
                  <a:lnTo>
                    <a:pt x="58902" y="50099"/>
                  </a:lnTo>
                  <a:lnTo>
                    <a:pt x="58500" y="50124"/>
                  </a:lnTo>
                  <a:lnTo>
                    <a:pt x="58173" y="50149"/>
                  </a:lnTo>
                  <a:lnTo>
                    <a:pt x="58198" y="50527"/>
                  </a:lnTo>
                  <a:lnTo>
                    <a:pt x="58223" y="50879"/>
                  </a:lnTo>
                  <a:lnTo>
                    <a:pt x="58575" y="51206"/>
                  </a:lnTo>
                  <a:lnTo>
                    <a:pt x="58978" y="51155"/>
                  </a:lnTo>
                  <a:lnTo>
                    <a:pt x="59003" y="51533"/>
                  </a:lnTo>
                  <a:lnTo>
                    <a:pt x="58626" y="51558"/>
                  </a:lnTo>
                  <a:lnTo>
                    <a:pt x="58299" y="51960"/>
                  </a:lnTo>
                  <a:lnTo>
                    <a:pt x="57544" y="52010"/>
                  </a:lnTo>
                  <a:lnTo>
                    <a:pt x="57569" y="52363"/>
                  </a:lnTo>
                  <a:lnTo>
                    <a:pt x="57997" y="52715"/>
                  </a:lnTo>
                  <a:lnTo>
                    <a:pt x="58022" y="53067"/>
                  </a:lnTo>
                  <a:lnTo>
                    <a:pt x="57268" y="52765"/>
                  </a:lnTo>
                  <a:lnTo>
                    <a:pt x="57293" y="53117"/>
                  </a:lnTo>
                  <a:lnTo>
                    <a:pt x="57318" y="53494"/>
                  </a:lnTo>
                  <a:lnTo>
                    <a:pt x="57720" y="54173"/>
                  </a:lnTo>
                  <a:lnTo>
                    <a:pt x="58475" y="54098"/>
                  </a:lnTo>
                  <a:lnTo>
                    <a:pt x="58500" y="54500"/>
                  </a:lnTo>
                  <a:lnTo>
                    <a:pt x="58148" y="54525"/>
                  </a:lnTo>
                  <a:lnTo>
                    <a:pt x="57368" y="54198"/>
                  </a:lnTo>
                  <a:lnTo>
                    <a:pt x="57418" y="54576"/>
                  </a:lnTo>
                  <a:lnTo>
                    <a:pt x="57444" y="54928"/>
                  </a:lnTo>
                  <a:lnTo>
                    <a:pt x="57821" y="55607"/>
                  </a:lnTo>
                  <a:lnTo>
                    <a:pt x="58248" y="55934"/>
                  </a:lnTo>
                  <a:lnTo>
                    <a:pt x="57896" y="56336"/>
                  </a:lnTo>
                  <a:lnTo>
                    <a:pt x="57519" y="56009"/>
                  </a:lnTo>
                  <a:lnTo>
                    <a:pt x="57192" y="56412"/>
                  </a:lnTo>
                  <a:lnTo>
                    <a:pt x="57217" y="56764"/>
                  </a:lnTo>
                  <a:lnTo>
                    <a:pt x="57947" y="57066"/>
                  </a:lnTo>
                  <a:lnTo>
                    <a:pt x="57620" y="57091"/>
                  </a:lnTo>
                  <a:lnTo>
                    <a:pt x="57242" y="57141"/>
                  </a:lnTo>
                  <a:lnTo>
                    <a:pt x="57268" y="57493"/>
                  </a:lnTo>
                  <a:lnTo>
                    <a:pt x="57670" y="57845"/>
                  </a:lnTo>
                  <a:lnTo>
                    <a:pt x="58047" y="58147"/>
                  </a:lnTo>
                  <a:lnTo>
                    <a:pt x="58802" y="58097"/>
                  </a:lnTo>
                  <a:lnTo>
                    <a:pt x="59506" y="57694"/>
                  </a:lnTo>
                  <a:lnTo>
                    <a:pt x="59506" y="57694"/>
                  </a:lnTo>
                  <a:lnTo>
                    <a:pt x="58827" y="58449"/>
                  </a:lnTo>
                  <a:lnTo>
                    <a:pt x="58475" y="58826"/>
                  </a:lnTo>
                  <a:lnTo>
                    <a:pt x="58123" y="59254"/>
                  </a:lnTo>
                  <a:lnTo>
                    <a:pt x="58953" y="59933"/>
                  </a:lnTo>
                  <a:lnTo>
                    <a:pt x="58575" y="59958"/>
                  </a:lnTo>
                  <a:lnTo>
                    <a:pt x="58173" y="59983"/>
                  </a:lnTo>
                  <a:lnTo>
                    <a:pt x="57871" y="60360"/>
                  </a:lnTo>
                  <a:lnTo>
                    <a:pt x="57469" y="60033"/>
                  </a:lnTo>
                  <a:lnTo>
                    <a:pt x="57142" y="60058"/>
                  </a:lnTo>
                  <a:lnTo>
                    <a:pt x="56790" y="60788"/>
                  </a:lnTo>
                  <a:lnTo>
                    <a:pt x="56840" y="61165"/>
                  </a:lnTo>
                  <a:lnTo>
                    <a:pt x="56538" y="61920"/>
                  </a:lnTo>
                  <a:lnTo>
                    <a:pt x="56915" y="62272"/>
                  </a:lnTo>
                  <a:lnTo>
                    <a:pt x="57569" y="61115"/>
                  </a:lnTo>
                  <a:lnTo>
                    <a:pt x="58274" y="61064"/>
                  </a:lnTo>
                  <a:lnTo>
                    <a:pt x="58299" y="61391"/>
                  </a:lnTo>
                  <a:lnTo>
                    <a:pt x="58349" y="62146"/>
                  </a:lnTo>
                  <a:lnTo>
                    <a:pt x="58022" y="62171"/>
                  </a:lnTo>
                  <a:lnTo>
                    <a:pt x="58072" y="62900"/>
                  </a:lnTo>
                  <a:lnTo>
                    <a:pt x="57720" y="63252"/>
                  </a:lnTo>
                  <a:lnTo>
                    <a:pt x="57695" y="62926"/>
                  </a:lnTo>
                  <a:lnTo>
                    <a:pt x="57393" y="63278"/>
                  </a:lnTo>
                  <a:lnTo>
                    <a:pt x="57418" y="63655"/>
                  </a:lnTo>
                  <a:lnTo>
                    <a:pt x="57469" y="64384"/>
                  </a:lnTo>
                  <a:lnTo>
                    <a:pt x="57494" y="64761"/>
                  </a:lnTo>
                  <a:lnTo>
                    <a:pt x="58274" y="65415"/>
                  </a:lnTo>
                  <a:lnTo>
                    <a:pt x="59405" y="65692"/>
                  </a:lnTo>
                  <a:lnTo>
                    <a:pt x="58701" y="66472"/>
                  </a:lnTo>
                  <a:lnTo>
                    <a:pt x="59481" y="66799"/>
                  </a:lnTo>
                  <a:lnTo>
                    <a:pt x="59808" y="66371"/>
                  </a:lnTo>
                  <a:lnTo>
                    <a:pt x="59858" y="67100"/>
                  </a:lnTo>
                  <a:lnTo>
                    <a:pt x="60965" y="67025"/>
                  </a:lnTo>
                  <a:lnTo>
                    <a:pt x="61694" y="66950"/>
                  </a:lnTo>
                  <a:lnTo>
                    <a:pt x="62398" y="66547"/>
                  </a:lnTo>
                  <a:lnTo>
                    <a:pt x="62423" y="66899"/>
                  </a:lnTo>
                  <a:lnTo>
                    <a:pt x="63077" y="66497"/>
                  </a:lnTo>
                  <a:lnTo>
                    <a:pt x="63429" y="66069"/>
                  </a:lnTo>
                  <a:lnTo>
                    <a:pt x="63731" y="65340"/>
                  </a:lnTo>
                  <a:lnTo>
                    <a:pt x="64083" y="64938"/>
                  </a:lnTo>
                  <a:lnTo>
                    <a:pt x="65165" y="64485"/>
                  </a:lnTo>
                  <a:lnTo>
                    <a:pt x="65114" y="64158"/>
                  </a:lnTo>
                  <a:lnTo>
                    <a:pt x="65441" y="63755"/>
                  </a:lnTo>
                  <a:lnTo>
                    <a:pt x="66171" y="63705"/>
                  </a:lnTo>
                  <a:lnTo>
                    <a:pt x="66196" y="64057"/>
                  </a:lnTo>
                  <a:lnTo>
                    <a:pt x="66598" y="64384"/>
                  </a:lnTo>
                  <a:lnTo>
                    <a:pt x="67302" y="63982"/>
                  </a:lnTo>
                  <a:lnTo>
                    <a:pt x="67252" y="63252"/>
                  </a:lnTo>
                  <a:lnTo>
                    <a:pt x="67881" y="62448"/>
                  </a:lnTo>
                  <a:lnTo>
                    <a:pt x="67831" y="61718"/>
                  </a:lnTo>
                  <a:lnTo>
                    <a:pt x="67453" y="61442"/>
                  </a:lnTo>
                  <a:lnTo>
                    <a:pt x="68107" y="60612"/>
                  </a:lnTo>
                  <a:lnTo>
                    <a:pt x="68459" y="60234"/>
                  </a:lnTo>
                  <a:lnTo>
                    <a:pt x="68786" y="59832"/>
                  </a:lnTo>
                  <a:lnTo>
                    <a:pt x="69164" y="59807"/>
                  </a:lnTo>
                  <a:lnTo>
                    <a:pt x="69214" y="60536"/>
                  </a:lnTo>
                  <a:lnTo>
                    <a:pt x="68887" y="60939"/>
                  </a:lnTo>
                  <a:lnTo>
                    <a:pt x="68510" y="60964"/>
                  </a:lnTo>
                  <a:lnTo>
                    <a:pt x="68560" y="61668"/>
                  </a:lnTo>
                  <a:lnTo>
                    <a:pt x="68937" y="61643"/>
                  </a:lnTo>
                  <a:lnTo>
                    <a:pt x="70044" y="62272"/>
                  </a:lnTo>
                  <a:lnTo>
                    <a:pt x="69444" y="63072"/>
                  </a:lnTo>
                  <a:lnTo>
                    <a:pt x="69444" y="63072"/>
                  </a:lnTo>
                  <a:lnTo>
                    <a:pt x="69415" y="63076"/>
                  </a:lnTo>
                  <a:lnTo>
                    <a:pt x="69465" y="63806"/>
                  </a:lnTo>
                  <a:lnTo>
                    <a:pt x="69490" y="64158"/>
                  </a:lnTo>
                  <a:lnTo>
                    <a:pt x="69566" y="64887"/>
                  </a:lnTo>
                  <a:lnTo>
                    <a:pt x="69591" y="65239"/>
                  </a:lnTo>
                  <a:lnTo>
                    <a:pt x="69616" y="65591"/>
                  </a:lnTo>
                  <a:lnTo>
                    <a:pt x="69641" y="65969"/>
                  </a:lnTo>
                  <a:lnTo>
                    <a:pt x="69667" y="66321"/>
                  </a:lnTo>
                  <a:lnTo>
                    <a:pt x="70044" y="66296"/>
                  </a:lnTo>
                  <a:lnTo>
                    <a:pt x="70094" y="67025"/>
                  </a:lnTo>
                  <a:lnTo>
                    <a:pt x="70396" y="66623"/>
                  </a:lnTo>
                  <a:lnTo>
                    <a:pt x="70798" y="66975"/>
                  </a:lnTo>
                  <a:lnTo>
                    <a:pt x="70471" y="67729"/>
                  </a:lnTo>
                  <a:lnTo>
                    <a:pt x="70496" y="68081"/>
                  </a:lnTo>
                  <a:lnTo>
                    <a:pt x="70522" y="68433"/>
                  </a:lnTo>
                  <a:lnTo>
                    <a:pt x="70547" y="68785"/>
                  </a:lnTo>
                  <a:lnTo>
                    <a:pt x="70622" y="69540"/>
                  </a:lnTo>
                  <a:lnTo>
                    <a:pt x="70647" y="69892"/>
                  </a:lnTo>
                  <a:lnTo>
                    <a:pt x="71075" y="70219"/>
                  </a:lnTo>
                  <a:lnTo>
                    <a:pt x="70698" y="70621"/>
                  </a:lnTo>
                  <a:lnTo>
                    <a:pt x="70773" y="71326"/>
                  </a:lnTo>
                  <a:lnTo>
                    <a:pt x="71176" y="71653"/>
                  </a:lnTo>
                  <a:lnTo>
                    <a:pt x="71528" y="71627"/>
                  </a:lnTo>
                  <a:lnTo>
                    <a:pt x="71603" y="72734"/>
                  </a:lnTo>
                  <a:lnTo>
                    <a:pt x="72408" y="73011"/>
                  </a:lnTo>
                  <a:lnTo>
                    <a:pt x="72433" y="73388"/>
                  </a:lnTo>
                  <a:lnTo>
                    <a:pt x="72458" y="73740"/>
                  </a:lnTo>
                  <a:lnTo>
                    <a:pt x="72081" y="73765"/>
                  </a:lnTo>
                  <a:lnTo>
                    <a:pt x="72106" y="74142"/>
                  </a:lnTo>
                  <a:lnTo>
                    <a:pt x="71754" y="74520"/>
                  </a:lnTo>
                  <a:lnTo>
                    <a:pt x="71779" y="74872"/>
                  </a:lnTo>
                  <a:lnTo>
                    <a:pt x="71804" y="75249"/>
                  </a:lnTo>
                  <a:lnTo>
                    <a:pt x="72232" y="75551"/>
                  </a:lnTo>
                  <a:lnTo>
                    <a:pt x="72257" y="75953"/>
                  </a:lnTo>
                  <a:lnTo>
                    <a:pt x="72659" y="76255"/>
                  </a:lnTo>
                  <a:lnTo>
                    <a:pt x="72685" y="76632"/>
                  </a:lnTo>
                  <a:lnTo>
                    <a:pt x="72735" y="77362"/>
                  </a:lnTo>
                  <a:lnTo>
                    <a:pt x="72408" y="77764"/>
                  </a:lnTo>
                  <a:lnTo>
                    <a:pt x="72810" y="78066"/>
                  </a:lnTo>
                  <a:lnTo>
                    <a:pt x="73137" y="77689"/>
                  </a:lnTo>
                  <a:lnTo>
                    <a:pt x="73540" y="78016"/>
                  </a:lnTo>
                  <a:lnTo>
                    <a:pt x="74571" y="77588"/>
                  </a:lnTo>
                  <a:lnTo>
                    <a:pt x="74973" y="77890"/>
                  </a:lnTo>
                  <a:lnTo>
                    <a:pt x="75325" y="77865"/>
                  </a:lnTo>
                  <a:lnTo>
                    <a:pt x="75703" y="77839"/>
                  </a:lnTo>
                  <a:lnTo>
                    <a:pt x="75677" y="77487"/>
                  </a:lnTo>
                  <a:lnTo>
                    <a:pt x="75627" y="76758"/>
                  </a:lnTo>
                  <a:lnTo>
                    <a:pt x="75577" y="76029"/>
                  </a:lnTo>
                  <a:lnTo>
                    <a:pt x="75879" y="75651"/>
                  </a:lnTo>
                  <a:lnTo>
                    <a:pt x="76231" y="75626"/>
                  </a:lnTo>
                  <a:lnTo>
                    <a:pt x="76608" y="75601"/>
                  </a:lnTo>
                  <a:lnTo>
                    <a:pt x="76935" y="75174"/>
                  </a:lnTo>
                  <a:lnTo>
                    <a:pt x="76583" y="75199"/>
                  </a:lnTo>
                  <a:lnTo>
                    <a:pt x="76583" y="75199"/>
                  </a:lnTo>
                  <a:lnTo>
                    <a:pt x="76910" y="74847"/>
                  </a:lnTo>
                  <a:lnTo>
                    <a:pt x="77614" y="74419"/>
                  </a:lnTo>
                  <a:lnTo>
                    <a:pt x="78368" y="74721"/>
                  </a:lnTo>
                  <a:lnTo>
                    <a:pt x="78394" y="75073"/>
                  </a:lnTo>
                  <a:lnTo>
                    <a:pt x="78746" y="75048"/>
                  </a:lnTo>
                  <a:lnTo>
                    <a:pt x="79475" y="74972"/>
                  </a:lnTo>
                  <a:lnTo>
                    <a:pt x="79852" y="74947"/>
                  </a:lnTo>
                  <a:lnTo>
                    <a:pt x="79802" y="74243"/>
                  </a:lnTo>
                  <a:lnTo>
                    <a:pt x="79777" y="73866"/>
                  </a:lnTo>
                  <a:lnTo>
                    <a:pt x="80380" y="72734"/>
                  </a:lnTo>
                  <a:lnTo>
                    <a:pt x="80330" y="72030"/>
                  </a:lnTo>
                  <a:lnTo>
                    <a:pt x="80682" y="71653"/>
                  </a:lnTo>
                  <a:lnTo>
                    <a:pt x="81009" y="71225"/>
                  </a:lnTo>
                  <a:lnTo>
                    <a:pt x="80984" y="70873"/>
                  </a:lnTo>
                  <a:lnTo>
                    <a:pt x="80607" y="70898"/>
                  </a:lnTo>
                  <a:lnTo>
                    <a:pt x="80934" y="70144"/>
                  </a:lnTo>
                  <a:lnTo>
                    <a:pt x="81261" y="69766"/>
                  </a:lnTo>
                  <a:lnTo>
                    <a:pt x="80858" y="69439"/>
                  </a:lnTo>
                  <a:lnTo>
                    <a:pt x="80833" y="69062"/>
                  </a:lnTo>
                  <a:lnTo>
                    <a:pt x="80808" y="68735"/>
                  </a:lnTo>
                  <a:lnTo>
                    <a:pt x="81135" y="68308"/>
                  </a:lnTo>
                  <a:lnTo>
                    <a:pt x="81110" y="67930"/>
                  </a:lnTo>
                  <a:lnTo>
                    <a:pt x="81437" y="67201"/>
                  </a:lnTo>
                  <a:lnTo>
                    <a:pt x="81386" y="66874"/>
                  </a:lnTo>
                  <a:lnTo>
                    <a:pt x="81361" y="66472"/>
                  </a:lnTo>
                  <a:lnTo>
                    <a:pt x="80934" y="65793"/>
                  </a:lnTo>
                  <a:lnTo>
                    <a:pt x="81638" y="65365"/>
                  </a:lnTo>
                  <a:lnTo>
                    <a:pt x="80531" y="65114"/>
                  </a:lnTo>
                  <a:lnTo>
                    <a:pt x="80858" y="64686"/>
                  </a:lnTo>
                  <a:lnTo>
                    <a:pt x="81613" y="65013"/>
                  </a:lnTo>
                  <a:lnTo>
                    <a:pt x="81990" y="64988"/>
                  </a:lnTo>
                  <a:lnTo>
                    <a:pt x="82644" y="64208"/>
                  </a:lnTo>
                  <a:lnTo>
                    <a:pt x="82594" y="63831"/>
                  </a:lnTo>
                  <a:lnTo>
                    <a:pt x="82569" y="63479"/>
                  </a:lnTo>
                  <a:lnTo>
                    <a:pt x="82946" y="63454"/>
                  </a:lnTo>
                  <a:lnTo>
                    <a:pt x="83298" y="63403"/>
                  </a:lnTo>
                  <a:lnTo>
                    <a:pt x="83700" y="63755"/>
                  </a:lnTo>
                  <a:lnTo>
                    <a:pt x="84027" y="63001"/>
                  </a:lnTo>
                  <a:lnTo>
                    <a:pt x="84329" y="62624"/>
                  </a:lnTo>
                  <a:lnTo>
                    <a:pt x="85033" y="62196"/>
                  </a:lnTo>
                  <a:lnTo>
                    <a:pt x="84279" y="61894"/>
                  </a:lnTo>
                  <a:lnTo>
                    <a:pt x="84254" y="61517"/>
                  </a:lnTo>
                  <a:lnTo>
                    <a:pt x="84606" y="61115"/>
                  </a:lnTo>
                  <a:lnTo>
                    <a:pt x="84933" y="61090"/>
                  </a:lnTo>
                  <a:lnTo>
                    <a:pt x="85587" y="59983"/>
                  </a:lnTo>
                  <a:lnTo>
                    <a:pt x="85184" y="59631"/>
                  </a:lnTo>
                  <a:lnTo>
                    <a:pt x="85134" y="58927"/>
                  </a:lnTo>
                  <a:lnTo>
                    <a:pt x="84455" y="59304"/>
                  </a:lnTo>
                  <a:lnTo>
                    <a:pt x="84430" y="58977"/>
                  </a:lnTo>
                  <a:lnTo>
                    <a:pt x="84404" y="58575"/>
                  </a:lnTo>
                  <a:lnTo>
                    <a:pt x="83977" y="58273"/>
                  </a:lnTo>
                  <a:lnTo>
                    <a:pt x="83625" y="57946"/>
                  </a:lnTo>
                  <a:lnTo>
                    <a:pt x="83600" y="57594"/>
                  </a:lnTo>
                  <a:lnTo>
                    <a:pt x="83549" y="57216"/>
                  </a:lnTo>
                  <a:lnTo>
                    <a:pt x="82845" y="57644"/>
                  </a:lnTo>
                  <a:lnTo>
                    <a:pt x="82443" y="57317"/>
                  </a:lnTo>
                  <a:lnTo>
                    <a:pt x="82066" y="56940"/>
                  </a:lnTo>
                  <a:lnTo>
                    <a:pt x="81990" y="56236"/>
                  </a:lnTo>
                  <a:lnTo>
                    <a:pt x="81613" y="55934"/>
                  </a:lnTo>
                  <a:lnTo>
                    <a:pt x="81588" y="55557"/>
                  </a:lnTo>
                  <a:lnTo>
                    <a:pt x="81210" y="55230"/>
                  </a:lnTo>
                  <a:lnTo>
                    <a:pt x="81537" y="55204"/>
                  </a:lnTo>
                  <a:lnTo>
                    <a:pt x="81889" y="54802"/>
                  </a:lnTo>
                  <a:lnTo>
                    <a:pt x="81814" y="54073"/>
                  </a:lnTo>
                  <a:lnTo>
                    <a:pt x="81789" y="53695"/>
                  </a:lnTo>
                  <a:lnTo>
                    <a:pt x="81739" y="52991"/>
                  </a:lnTo>
                  <a:lnTo>
                    <a:pt x="82116" y="52966"/>
                  </a:lnTo>
                  <a:lnTo>
                    <a:pt x="81713" y="52639"/>
                  </a:lnTo>
                  <a:lnTo>
                    <a:pt x="82040" y="52237"/>
                  </a:lnTo>
                  <a:lnTo>
                    <a:pt x="81990" y="51533"/>
                  </a:lnTo>
                  <a:lnTo>
                    <a:pt x="82317" y="51130"/>
                  </a:lnTo>
                  <a:lnTo>
                    <a:pt x="82267" y="50401"/>
                  </a:lnTo>
                  <a:lnTo>
                    <a:pt x="81160" y="50476"/>
                  </a:lnTo>
                  <a:lnTo>
                    <a:pt x="81110" y="49772"/>
                  </a:lnTo>
                  <a:lnTo>
                    <a:pt x="81462" y="49370"/>
                  </a:lnTo>
                  <a:lnTo>
                    <a:pt x="82216" y="49671"/>
                  </a:lnTo>
                  <a:lnTo>
                    <a:pt x="82543" y="49294"/>
                  </a:lnTo>
                  <a:lnTo>
                    <a:pt x="82921" y="49269"/>
                  </a:lnTo>
                  <a:lnTo>
                    <a:pt x="83248" y="48892"/>
                  </a:lnTo>
                  <a:lnTo>
                    <a:pt x="83625" y="48867"/>
                  </a:lnTo>
                  <a:lnTo>
                    <a:pt x="84304" y="48439"/>
                  </a:lnTo>
                  <a:lnTo>
                    <a:pt x="83901" y="48112"/>
                  </a:lnTo>
                  <a:lnTo>
                    <a:pt x="84581" y="47307"/>
                  </a:lnTo>
                  <a:lnTo>
                    <a:pt x="84178" y="46980"/>
                  </a:lnTo>
                  <a:lnTo>
                    <a:pt x="84933" y="46905"/>
                  </a:lnTo>
                  <a:lnTo>
                    <a:pt x="85234" y="46176"/>
                  </a:lnTo>
                  <a:lnTo>
                    <a:pt x="85612" y="46503"/>
                  </a:lnTo>
                  <a:lnTo>
                    <a:pt x="86316" y="46100"/>
                  </a:lnTo>
                  <a:lnTo>
                    <a:pt x="85939" y="45748"/>
                  </a:lnTo>
                  <a:lnTo>
                    <a:pt x="86240" y="45346"/>
                  </a:lnTo>
                  <a:lnTo>
                    <a:pt x="86618" y="45321"/>
                  </a:lnTo>
                  <a:lnTo>
                    <a:pt x="87322" y="44893"/>
                  </a:lnTo>
                  <a:lnTo>
                    <a:pt x="87272" y="44164"/>
                  </a:lnTo>
                  <a:lnTo>
                    <a:pt x="87221" y="43837"/>
                  </a:lnTo>
                  <a:lnTo>
                    <a:pt x="87196" y="43485"/>
                  </a:lnTo>
                  <a:lnTo>
                    <a:pt x="87523" y="42730"/>
                  </a:lnTo>
                  <a:lnTo>
                    <a:pt x="87850" y="42705"/>
                  </a:lnTo>
                  <a:lnTo>
                    <a:pt x="88152" y="41925"/>
                  </a:lnTo>
                  <a:lnTo>
                    <a:pt x="88504" y="41548"/>
                  </a:lnTo>
                  <a:lnTo>
                    <a:pt x="88102" y="41221"/>
                  </a:lnTo>
                  <a:lnTo>
                    <a:pt x="88076" y="40869"/>
                  </a:lnTo>
                  <a:lnTo>
                    <a:pt x="88026" y="40114"/>
                  </a:lnTo>
                  <a:lnTo>
                    <a:pt x="87951" y="39385"/>
                  </a:lnTo>
                  <a:lnTo>
                    <a:pt x="88303" y="39008"/>
                  </a:lnTo>
                  <a:lnTo>
                    <a:pt x="88278" y="38656"/>
                  </a:lnTo>
                  <a:lnTo>
                    <a:pt x="88227" y="38279"/>
                  </a:lnTo>
                  <a:lnTo>
                    <a:pt x="88579" y="37901"/>
                  </a:lnTo>
                  <a:lnTo>
                    <a:pt x="89309" y="37826"/>
                  </a:lnTo>
                  <a:lnTo>
                    <a:pt x="89258" y="37096"/>
                  </a:lnTo>
                  <a:lnTo>
                    <a:pt x="89208" y="36392"/>
                  </a:lnTo>
                  <a:lnTo>
                    <a:pt x="89183" y="36040"/>
                  </a:lnTo>
                  <a:lnTo>
                    <a:pt x="89510" y="36015"/>
                  </a:lnTo>
                  <a:lnTo>
                    <a:pt x="89912" y="36342"/>
                  </a:lnTo>
                  <a:lnTo>
                    <a:pt x="90591" y="35537"/>
                  </a:lnTo>
                  <a:lnTo>
                    <a:pt x="90969" y="35914"/>
                  </a:lnTo>
                  <a:lnTo>
                    <a:pt x="91346" y="35864"/>
                  </a:lnTo>
                  <a:lnTo>
                    <a:pt x="91698" y="35839"/>
                  </a:lnTo>
                  <a:lnTo>
                    <a:pt x="92075" y="36166"/>
                  </a:lnTo>
                  <a:lnTo>
                    <a:pt x="92402" y="35789"/>
                  </a:lnTo>
                  <a:lnTo>
                    <a:pt x="92327" y="35034"/>
                  </a:lnTo>
                  <a:lnTo>
                    <a:pt x="91949" y="34732"/>
                  </a:lnTo>
                  <a:lnTo>
                    <a:pt x="91547" y="34053"/>
                  </a:lnTo>
                  <a:lnTo>
                    <a:pt x="91522" y="33676"/>
                  </a:lnTo>
                  <a:lnTo>
                    <a:pt x="91446" y="32947"/>
                  </a:lnTo>
                  <a:lnTo>
                    <a:pt x="91396" y="32217"/>
                  </a:lnTo>
                  <a:lnTo>
                    <a:pt x="91698" y="31840"/>
                  </a:lnTo>
                  <a:lnTo>
                    <a:pt x="91346" y="31513"/>
                  </a:lnTo>
                  <a:lnTo>
                    <a:pt x="91321" y="31136"/>
                  </a:lnTo>
                  <a:lnTo>
                    <a:pt x="90918" y="30809"/>
                  </a:lnTo>
                  <a:lnTo>
                    <a:pt x="90893" y="30432"/>
                  </a:lnTo>
                  <a:lnTo>
                    <a:pt x="90868" y="30080"/>
                  </a:lnTo>
                  <a:lnTo>
                    <a:pt x="90843" y="29728"/>
                  </a:lnTo>
                  <a:lnTo>
                    <a:pt x="90893" y="30080"/>
                  </a:lnTo>
                  <a:lnTo>
                    <a:pt x="90918" y="30432"/>
                  </a:lnTo>
                  <a:lnTo>
                    <a:pt x="90943" y="30784"/>
                  </a:lnTo>
                  <a:lnTo>
                    <a:pt x="91346" y="31136"/>
                  </a:lnTo>
                  <a:lnTo>
                    <a:pt x="91371" y="31488"/>
                  </a:lnTo>
                  <a:lnTo>
                    <a:pt x="91748" y="31840"/>
                  </a:lnTo>
                  <a:lnTo>
                    <a:pt x="91421" y="32217"/>
                  </a:lnTo>
                  <a:lnTo>
                    <a:pt x="91472" y="32947"/>
                  </a:lnTo>
                  <a:lnTo>
                    <a:pt x="91547" y="33676"/>
                  </a:lnTo>
                  <a:lnTo>
                    <a:pt x="91572" y="34053"/>
                  </a:lnTo>
                  <a:lnTo>
                    <a:pt x="91975" y="34732"/>
                  </a:lnTo>
                  <a:lnTo>
                    <a:pt x="92352" y="35034"/>
                  </a:lnTo>
                  <a:lnTo>
                    <a:pt x="92427" y="35789"/>
                  </a:lnTo>
                  <a:lnTo>
                    <a:pt x="92779" y="35764"/>
                  </a:lnTo>
                  <a:lnTo>
                    <a:pt x="93182" y="36065"/>
                  </a:lnTo>
                  <a:lnTo>
                    <a:pt x="93911" y="36015"/>
                  </a:lnTo>
                  <a:lnTo>
                    <a:pt x="93936" y="36417"/>
                  </a:lnTo>
                  <a:lnTo>
                    <a:pt x="94314" y="36694"/>
                  </a:lnTo>
                  <a:lnTo>
                    <a:pt x="94339" y="37071"/>
                  </a:lnTo>
                  <a:lnTo>
                    <a:pt x="94364" y="37423"/>
                  </a:lnTo>
                  <a:lnTo>
                    <a:pt x="94414" y="38153"/>
                  </a:lnTo>
                  <a:lnTo>
                    <a:pt x="94464" y="38530"/>
                  </a:lnTo>
                  <a:lnTo>
                    <a:pt x="94842" y="38832"/>
                  </a:lnTo>
                  <a:lnTo>
                    <a:pt x="94867" y="39209"/>
                  </a:lnTo>
                  <a:lnTo>
                    <a:pt x="94515" y="39234"/>
                  </a:lnTo>
                  <a:lnTo>
                    <a:pt x="94163" y="39259"/>
                  </a:lnTo>
                  <a:lnTo>
                    <a:pt x="93811" y="39285"/>
                  </a:lnTo>
                  <a:lnTo>
                    <a:pt x="93836" y="39662"/>
                  </a:lnTo>
                  <a:lnTo>
                    <a:pt x="93182" y="40819"/>
                  </a:lnTo>
                  <a:lnTo>
                    <a:pt x="93207" y="41171"/>
                  </a:lnTo>
                  <a:lnTo>
                    <a:pt x="92905" y="41900"/>
                  </a:lnTo>
                  <a:lnTo>
                    <a:pt x="92578" y="42328"/>
                  </a:lnTo>
                  <a:lnTo>
                    <a:pt x="91924" y="43107"/>
                  </a:lnTo>
                  <a:lnTo>
                    <a:pt x="91949" y="43459"/>
                  </a:lnTo>
                  <a:lnTo>
                    <a:pt x="91975" y="43786"/>
                  </a:lnTo>
                  <a:lnTo>
                    <a:pt x="91270" y="44239"/>
                  </a:lnTo>
                  <a:lnTo>
                    <a:pt x="90943" y="44616"/>
                  </a:lnTo>
                  <a:lnTo>
                    <a:pt x="90591" y="45019"/>
                  </a:lnTo>
                  <a:lnTo>
                    <a:pt x="90617" y="45371"/>
                  </a:lnTo>
                  <a:lnTo>
                    <a:pt x="90692" y="46100"/>
                  </a:lnTo>
                  <a:lnTo>
                    <a:pt x="90013" y="46503"/>
                  </a:lnTo>
                  <a:lnTo>
                    <a:pt x="89611" y="46201"/>
                  </a:lnTo>
                  <a:lnTo>
                    <a:pt x="89233" y="46226"/>
                  </a:lnTo>
                  <a:lnTo>
                    <a:pt x="89309" y="46930"/>
                  </a:lnTo>
                  <a:lnTo>
                    <a:pt x="88630" y="47735"/>
                  </a:lnTo>
                  <a:lnTo>
                    <a:pt x="88680" y="48464"/>
                  </a:lnTo>
                  <a:lnTo>
                    <a:pt x="88705" y="48791"/>
                  </a:lnTo>
                  <a:lnTo>
                    <a:pt x="89108" y="49143"/>
                  </a:lnTo>
                  <a:lnTo>
                    <a:pt x="89158" y="49848"/>
                  </a:lnTo>
                  <a:lnTo>
                    <a:pt x="88831" y="50250"/>
                  </a:lnTo>
                  <a:lnTo>
                    <a:pt x="88856" y="50602"/>
                  </a:lnTo>
                  <a:lnTo>
                    <a:pt x="89611" y="50904"/>
                  </a:lnTo>
                  <a:lnTo>
                    <a:pt x="89636" y="51256"/>
                  </a:lnTo>
                  <a:lnTo>
                    <a:pt x="89711" y="52010"/>
                  </a:lnTo>
                  <a:lnTo>
                    <a:pt x="89787" y="53067"/>
                  </a:lnTo>
                  <a:lnTo>
                    <a:pt x="89837" y="53796"/>
                  </a:lnTo>
                  <a:lnTo>
                    <a:pt x="89133" y="54224"/>
                  </a:lnTo>
                  <a:lnTo>
                    <a:pt x="89208" y="54953"/>
                  </a:lnTo>
                  <a:lnTo>
                    <a:pt x="89233" y="55330"/>
                  </a:lnTo>
                  <a:lnTo>
                    <a:pt x="90038" y="56311"/>
                  </a:lnTo>
                  <a:lnTo>
                    <a:pt x="91120" y="56236"/>
                  </a:lnTo>
                  <a:lnTo>
                    <a:pt x="91522" y="56588"/>
                  </a:lnTo>
                  <a:lnTo>
                    <a:pt x="92251" y="56537"/>
                  </a:lnTo>
                  <a:lnTo>
                    <a:pt x="92629" y="56512"/>
                  </a:lnTo>
                  <a:lnTo>
                    <a:pt x="93031" y="57216"/>
                  </a:lnTo>
                  <a:lnTo>
                    <a:pt x="93106" y="57896"/>
                  </a:lnTo>
                  <a:lnTo>
                    <a:pt x="93484" y="58248"/>
                  </a:lnTo>
                  <a:lnTo>
                    <a:pt x="93861" y="58575"/>
                  </a:lnTo>
                  <a:lnTo>
                    <a:pt x="94967" y="58474"/>
                  </a:lnTo>
                  <a:lnTo>
                    <a:pt x="95320" y="58449"/>
                  </a:lnTo>
                  <a:lnTo>
                    <a:pt x="95647" y="57694"/>
                  </a:lnTo>
                  <a:lnTo>
                    <a:pt x="95948" y="57317"/>
                  </a:lnTo>
                  <a:lnTo>
                    <a:pt x="96376" y="58021"/>
                  </a:lnTo>
                  <a:lnTo>
                    <a:pt x="96703" y="57594"/>
                  </a:lnTo>
                  <a:lnTo>
                    <a:pt x="97055" y="57216"/>
                  </a:lnTo>
                  <a:lnTo>
                    <a:pt x="97759" y="56839"/>
                  </a:lnTo>
                  <a:lnTo>
                    <a:pt x="98815" y="56387"/>
                  </a:lnTo>
                  <a:lnTo>
                    <a:pt x="99168" y="56361"/>
                  </a:lnTo>
                  <a:lnTo>
                    <a:pt x="99545" y="56311"/>
                  </a:lnTo>
                  <a:lnTo>
                    <a:pt x="99494" y="55959"/>
                  </a:lnTo>
                  <a:lnTo>
                    <a:pt x="99469" y="55557"/>
                  </a:lnTo>
                  <a:lnTo>
                    <a:pt x="99821" y="55204"/>
                  </a:lnTo>
                  <a:lnTo>
                    <a:pt x="100249" y="55884"/>
                  </a:lnTo>
                  <a:lnTo>
                    <a:pt x="100551" y="55481"/>
                  </a:lnTo>
                  <a:lnTo>
                    <a:pt x="101255" y="55079"/>
                  </a:lnTo>
                  <a:lnTo>
                    <a:pt x="101557" y="54349"/>
                  </a:lnTo>
                  <a:lnTo>
                    <a:pt x="101959" y="54651"/>
                  </a:lnTo>
                  <a:lnTo>
                    <a:pt x="102714" y="54601"/>
                  </a:lnTo>
                  <a:lnTo>
                    <a:pt x="103041" y="54576"/>
                  </a:lnTo>
                  <a:lnTo>
                    <a:pt x="103368" y="54198"/>
                  </a:lnTo>
                  <a:lnTo>
                    <a:pt x="103720" y="53318"/>
                  </a:lnTo>
                  <a:lnTo>
                    <a:pt x="103795" y="54123"/>
                  </a:lnTo>
                  <a:lnTo>
                    <a:pt x="104499" y="54048"/>
                  </a:lnTo>
                  <a:lnTo>
                    <a:pt x="105204" y="53620"/>
                  </a:lnTo>
                  <a:lnTo>
                    <a:pt x="105505" y="53595"/>
                  </a:lnTo>
                  <a:lnTo>
                    <a:pt x="105530" y="53972"/>
                  </a:lnTo>
                  <a:lnTo>
                    <a:pt x="105279" y="54701"/>
                  </a:lnTo>
                  <a:lnTo>
                    <a:pt x="105304" y="55079"/>
                  </a:lnTo>
                  <a:lnTo>
                    <a:pt x="106008" y="55028"/>
                  </a:lnTo>
                  <a:lnTo>
                    <a:pt x="106386" y="55406"/>
                  </a:lnTo>
                  <a:lnTo>
                    <a:pt x="107165" y="55682"/>
                  </a:lnTo>
                  <a:lnTo>
                    <a:pt x="107442" y="55330"/>
                  </a:lnTo>
                  <a:lnTo>
                    <a:pt x="108146" y="55255"/>
                  </a:lnTo>
                  <a:lnTo>
                    <a:pt x="108599" y="55230"/>
                  </a:lnTo>
                  <a:lnTo>
                    <a:pt x="108951" y="55557"/>
                  </a:lnTo>
                  <a:lnTo>
                    <a:pt x="109303" y="55506"/>
                  </a:lnTo>
                  <a:lnTo>
                    <a:pt x="109353" y="56236"/>
                  </a:lnTo>
                  <a:lnTo>
                    <a:pt x="109001" y="56261"/>
                  </a:lnTo>
                  <a:lnTo>
                    <a:pt x="108247" y="56311"/>
                  </a:lnTo>
                  <a:lnTo>
                    <a:pt x="107542" y="56361"/>
                  </a:lnTo>
                  <a:lnTo>
                    <a:pt x="106461" y="56462"/>
                  </a:lnTo>
                  <a:lnTo>
                    <a:pt x="106486" y="56814"/>
                  </a:lnTo>
                  <a:lnTo>
                    <a:pt x="106134" y="56839"/>
                  </a:lnTo>
                  <a:lnTo>
                    <a:pt x="106109" y="56487"/>
                  </a:lnTo>
                  <a:lnTo>
                    <a:pt x="105757" y="56890"/>
                  </a:lnTo>
                  <a:lnTo>
                    <a:pt x="105782" y="57216"/>
                  </a:lnTo>
                  <a:lnTo>
                    <a:pt x="105807" y="57594"/>
                  </a:lnTo>
                  <a:lnTo>
                    <a:pt x="105832" y="57946"/>
                  </a:lnTo>
                  <a:lnTo>
                    <a:pt x="105556" y="57971"/>
                  </a:lnTo>
                  <a:lnTo>
                    <a:pt x="105128" y="57267"/>
                  </a:lnTo>
                  <a:lnTo>
                    <a:pt x="104776" y="57669"/>
                  </a:lnTo>
                  <a:lnTo>
                    <a:pt x="104801" y="58046"/>
                  </a:lnTo>
                  <a:lnTo>
                    <a:pt x="104851" y="58399"/>
                  </a:lnTo>
                  <a:lnTo>
                    <a:pt x="104902" y="59103"/>
                  </a:lnTo>
                  <a:lnTo>
                    <a:pt x="104575" y="59128"/>
                  </a:lnTo>
                  <a:lnTo>
                    <a:pt x="103116" y="59254"/>
                  </a:lnTo>
                  <a:lnTo>
                    <a:pt x="102764" y="59279"/>
                  </a:lnTo>
                  <a:lnTo>
                    <a:pt x="102387" y="58952"/>
                  </a:lnTo>
                  <a:lnTo>
                    <a:pt x="102035" y="58977"/>
                  </a:lnTo>
                  <a:lnTo>
                    <a:pt x="101330" y="59405"/>
                  </a:lnTo>
                  <a:lnTo>
                    <a:pt x="101305" y="59027"/>
                  </a:lnTo>
                  <a:lnTo>
                    <a:pt x="100576" y="59078"/>
                  </a:lnTo>
                  <a:lnTo>
                    <a:pt x="100249" y="59103"/>
                  </a:lnTo>
                  <a:lnTo>
                    <a:pt x="99897" y="59153"/>
                  </a:lnTo>
                  <a:lnTo>
                    <a:pt x="99520" y="59178"/>
                  </a:lnTo>
                  <a:lnTo>
                    <a:pt x="99193" y="59581"/>
                  </a:lnTo>
                  <a:lnTo>
                    <a:pt x="98841" y="59606"/>
                  </a:lnTo>
                  <a:lnTo>
                    <a:pt x="98136" y="59656"/>
                  </a:lnTo>
                  <a:lnTo>
                    <a:pt x="97734" y="59681"/>
                  </a:lnTo>
                  <a:lnTo>
                    <a:pt x="97407" y="59706"/>
                  </a:lnTo>
                  <a:lnTo>
                    <a:pt x="97005" y="59731"/>
                  </a:lnTo>
                  <a:lnTo>
                    <a:pt x="97030" y="60084"/>
                  </a:lnTo>
                  <a:lnTo>
                    <a:pt x="97055" y="60486"/>
                  </a:lnTo>
                  <a:lnTo>
                    <a:pt x="96753" y="60511"/>
                  </a:lnTo>
                  <a:lnTo>
                    <a:pt x="96376" y="60536"/>
                  </a:lnTo>
                  <a:lnTo>
                    <a:pt x="96024" y="60561"/>
                  </a:lnTo>
                  <a:lnTo>
                    <a:pt x="95672" y="60964"/>
                  </a:lnTo>
                  <a:lnTo>
                    <a:pt x="95697" y="61291"/>
                  </a:lnTo>
                  <a:lnTo>
                    <a:pt x="95722" y="61668"/>
                  </a:lnTo>
                  <a:lnTo>
                    <a:pt x="95772" y="62020"/>
                  </a:lnTo>
                  <a:lnTo>
                    <a:pt x="96502" y="61970"/>
                  </a:lnTo>
                  <a:lnTo>
                    <a:pt x="96527" y="62272"/>
                  </a:lnTo>
                  <a:lnTo>
                    <a:pt x="96552" y="62624"/>
                  </a:lnTo>
                  <a:lnTo>
                    <a:pt x="96175" y="62649"/>
                  </a:lnTo>
                  <a:lnTo>
                    <a:pt x="96200" y="63001"/>
                  </a:lnTo>
                  <a:lnTo>
                    <a:pt x="96300" y="64133"/>
                  </a:lnTo>
                  <a:lnTo>
                    <a:pt x="97080" y="64761"/>
                  </a:lnTo>
                  <a:lnTo>
                    <a:pt x="97407" y="64736"/>
                  </a:lnTo>
                  <a:lnTo>
                    <a:pt x="97382" y="64409"/>
                  </a:lnTo>
                  <a:lnTo>
                    <a:pt x="97734" y="64007"/>
                  </a:lnTo>
                  <a:lnTo>
                    <a:pt x="98086" y="63982"/>
                  </a:lnTo>
                  <a:lnTo>
                    <a:pt x="98514" y="64309"/>
                  </a:lnTo>
                  <a:lnTo>
                    <a:pt x="98162" y="65063"/>
                  </a:lnTo>
                  <a:lnTo>
                    <a:pt x="98212" y="65767"/>
                  </a:lnTo>
                  <a:lnTo>
                    <a:pt x="98237" y="66044"/>
                  </a:lnTo>
                  <a:lnTo>
                    <a:pt x="97860" y="66170"/>
                  </a:lnTo>
                  <a:lnTo>
                    <a:pt x="97885" y="66522"/>
                  </a:lnTo>
                  <a:lnTo>
                    <a:pt x="97935" y="66899"/>
                  </a:lnTo>
                  <a:lnTo>
                    <a:pt x="97960" y="67251"/>
                  </a:lnTo>
                  <a:lnTo>
                    <a:pt x="98011" y="67956"/>
                  </a:lnTo>
                  <a:lnTo>
                    <a:pt x="98036" y="68308"/>
                  </a:lnTo>
                  <a:lnTo>
                    <a:pt x="98086" y="69037"/>
                  </a:lnTo>
                  <a:lnTo>
                    <a:pt x="97759" y="69439"/>
                  </a:lnTo>
                  <a:lnTo>
                    <a:pt x="97432" y="69817"/>
                  </a:lnTo>
                  <a:lnTo>
                    <a:pt x="97080" y="69842"/>
                  </a:lnTo>
                  <a:lnTo>
                    <a:pt x="96275" y="69188"/>
                  </a:lnTo>
                  <a:lnTo>
                    <a:pt x="95923" y="68886"/>
                  </a:lnTo>
                  <a:lnTo>
                    <a:pt x="95848" y="68106"/>
                  </a:lnTo>
                  <a:lnTo>
                    <a:pt x="95068" y="67478"/>
                  </a:lnTo>
                  <a:lnTo>
                    <a:pt x="94716" y="67503"/>
                  </a:lnTo>
                  <a:lnTo>
                    <a:pt x="94364" y="67176"/>
                  </a:lnTo>
                  <a:lnTo>
                    <a:pt x="94314" y="66824"/>
                  </a:lnTo>
                  <a:lnTo>
                    <a:pt x="93609" y="66874"/>
                  </a:lnTo>
                  <a:lnTo>
                    <a:pt x="92905" y="67302"/>
                  </a:lnTo>
                  <a:lnTo>
                    <a:pt x="92553" y="67679"/>
                  </a:lnTo>
                  <a:lnTo>
                    <a:pt x="92201" y="67704"/>
                  </a:lnTo>
                  <a:lnTo>
                    <a:pt x="91949" y="68433"/>
                  </a:lnTo>
                  <a:lnTo>
                    <a:pt x="92000" y="69188"/>
                  </a:lnTo>
                  <a:lnTo>
                    <a:pt x="91698" y="69917"/>
                  </a:lnTo>
                  <a:lnTo>
                    <a:pt x="91346" y="70621"/>
                  </a:lnTo>
                  <a:lnTo>
                    <a:pt x="91170" y="72809"/>
                  </a:lnTo>
                  <a:lnTo>
                    <a:pt x="91245" y="73891"/>
                  </a:lnTo>
                  <a:lnTo>
                    <a:pt x="91270" y="74268"/>
                  </a:lnTo>
                  <a:lnTo>
                    <a:pt x="91296" y="74595"/>
                  </a:lnTo>
                  <a:lnTo>
                    <a:pt x="91748" y="75677"/>
                  </a:lnTo>
                  <a:lnTo>
                    <a:pt x="91849" y="76783"/>
                  </a:lnTo>
                  <a:lnTo>
                    <a:pt x="92603" y="76708"/>
                  </a:lnTo>
                  <a:lnTo>
                    <a:pt x="92629" y="77035"/>
                  </a:lnTo>
                  <a:lnTo>
                    <a:pt x="92981" y="77362"/>
                  </a:lnTo>
                  <a:lnTo>
                    <a:pt x="93308" y="77336"/>
                  </a:lnTo>
                  <a:lnTo>
                    <a:pt x="93735" y="77689"/>
                  </a:lnTo>
                  <a:lnTo>
                    <a:pt x="93911" y="77663"/>
                  </a:lnTo>
                  <a:lnTo>
                    <a:pt x="93811" y="77814"/>
                  </a:lnTo>
                  <a:lnTo>
                    <a:pt x="93081" y="77890"/>
                  </a:lnTo>
                  <a:lnTo>
                    <a:pt x="92654" y="77915"/>
                  </a:lnTo>
                  <a:lnTo>
                    <a:pt x="92553" y="77915"/>
                  </a:lnTo>
                  <a:lnTo>
                    <a:pt x="92427" y="77638"/>
                  </a:lnTo>
                  <a:lnTo>
                    <a:pt x="92100" y="77236"/>
                  </a:lnTo>
                  <a:lnTo>
                    <a:pt x="91572" y="77387"/>
                  </a:lnTo>
                  <a:lnTo>
                    <a:pt x="91220" y="77412"/>
                  </a:lnTo>
                  <a:lnTo>
                    <a:pt x="91245" y="77764"/>
                  </a:lnTo>
                  <a:lnTo>
                    <a:pt x="91597" y="77714"/>
                  </a:lnTo>
                  <a:lnTo>
                    <a:pt x="91296" y="78468"/>
                  </a:lnTo>
                  <a:lnTo>
                    <a:pt x="90969" y="78871"/>
                  </a:lnTo>
                  <a:lnTo>
                    <a:pt x="90264" y="78921"/>
                  </a:lnTo>
                  <a:lnTo>
                    <a:pt x="90214" y="78544"/>
                  </a:lnTo>
                  <a:lnTo>
                    <a:pt x="90189" y="78217"/>
                  </a:lnTo>
                  <a:lnTo>
                    <a:pt x="90164" y="77839"/>
                  </a:lnTo>
                  <a:lnTo>
                    <a:pt x="89133" y="78644"/>
                  </a:lnTo>
                  <a:lnTo>
                    <a:pt x="89158" y="78996"/>
                  </a:lnTo>
                  <a:lnTo>
                    <a:pt x="88554" y="79575"/>
                  </a:lnTo>
                  <a:lnTo>
                    <a:pt x="89208" y="79726"/>
                  </a:lnTo>
                  <a:lnTo>
                    <a:pt x="89233" y="80078"/>
                  </a:lnTo>
                  <a:lnTo>
                    <a:pt x="88906" y="80505"/>
                  </a:lnTo>
                  <a:lnTo>
                    <a:pt x="88554" y="80531"/>
                  </a:lnTo>
                  <a:lnTo>
                    <a:pt x="88579" y="80883"/>
                  </a:lnTo>
                  <a:lnTo>
                    <a:pt x="88605" y="81235"/>
                  </a:lnTo>
                  <a:lnTo>
                    <a:pt x="88655" y="81587"/>
                  </a:lnTo>
                  <a:lnTo>
                    <a:pt x="87900" y="81662"/>
                  </a:lnTo>
                  <a:lnTo>
                    <a:pt x="87548" y="81687"/>
                  </a:lnTo>
                  <a:lnTo>
                    <a:pt x="87523" y="81310"/>
                  </a:lnTo>
                  <a:lnTo>
                    <a:pt x="87146" y="81361"/>
                  </a:lnTo>
                  <a:lnTo>
                    <a:pt x="86090" y="81788"/>
                  </a:lnTo>
                  <a:lnTo>
                    <a:pt x="85687" y="81461"/>
                  </a:lnTo>
                  <a:lnTo>
                    <a:pt x="85662" y="81134"/>
                  </a:lnTo>
                  <a:lnTo>
                    <a:pt x="85637" y="80757"/>
                  </a:lnTo>
                  <a:lnTo>
                    <a:pt x="85587" y="80355"/>
                  </a:lnTo>
                  <a:lnTo>
                    <a:pt x="85234" y="80053"/>
                  </a:lnTo>
                  <a:lnTo>
                    <a:pt x="85184" y="79675"/>
                  </a:lnTo>
                  <a:lnTo>
                    <a:pt x="84103" y="79776"/>
                  </a:lnTo>
                  <a:lnTo>
                    <a:pt x="83751" y="80178"/>
                  </a:lnTo>
                  <a:lnTo>
                    <a:pt x="83398" y="80204"/>
                  </a:lnTo>
                  <a:lnTo>
                    <a:pt x="82669" y="79902"/>
                  </a:lnTo>
                  <a:lnTo>
                    <a:pt x="82317" y="80279"/>
                  </a:lnTo>
                  <a:lnTo>
                    <a:pt x="81965" y="80304"/>
                  </a:lnTo>
                  <a:lnTo>
                    <a:pt x="81990" y="80656"/>
                  </a:lnTo>
                  <a:lnTo>
                    <a:pt x="81613" y="80681"/>
                  </a:lnTo>
                  <a:lnTo>
                    <a:pt x="81286" y="81109"/>
                  </a:lnTo>
                  <a:lnTo>
                    <a:pt x="80883" y="80732"/>
                  </a:lnTo>
                  <a:lnTo>
                    <a:pt x="80582" y="81159"/>
                  </a:lnTo>
                  <a:lnTo>
                    <a:pt x="80230" y="81562"/>
                  </a:lnTo>
                  <a:lnTo>
                    <a:pt x="79903" y="81939"/>
                  </a:lnTo>
                  <a:lnTo>
                    <a:pt x="79525" y="81964"/>
                  </a:lnTo>
                  <a:lnTo>
                    <a:pt x="79198" y="82341"/>
                  </a:lnTo>
                  <a:lnTo>
                    <a:pt x="78821" y="82392"/>
                  </a:lnTo>
                  <a:lnTo>
                    <a:pt x="78846" y="82744"/>
                  </a:lnTo>
                  <a:lnTo>
                    <a:pt x="78519" y="82769"/>
                  </a:lnTo>
                  <a:lnTo>
                    <a:pt x="77765" y="82844"/>
                  </a:lnTo>
                  <a:lnTo>
                    <a:pt x="77413" y="82870"/>
                  </a:lnTo>
                  <a:lnTo>
                    <a:pt x="76709" y="83297"/>
                  </a:lnTo>
                  <a:lnTo>
                    <a:pt x="76407" y="84052"/>
                  </a:lnTo>
                  <a:lnTo>
                    <a:pt x="76080" y="84429"/>
                  </a:lnTo>
                  <a:lnTo>
                    <a:pt x="76457" y="84731"/>
                  </a:lnTo>
                  <a:lnTo>
                    <a:pt x="76482" y="85133"/>
                  </a:lnTo>
                  <a:lnTo>
                    <a:pt x="76382" y="85083"/>
                  </a:lnTo>
                  <a:lnTo>
                    <a:pt x="75853" y="85133"/>
                  </a:lnTo>
                  <a:lnTo>
                    <a:pt x="75426" y="84655"/>
                  </a:lnTo>
                  <a:lnTo>
                    <a:pt x="75426" y="84957"/>
                  </a:lnTo>
                  <a:lnTo>
                    <a:pt x="75350" y="84127"/>
                  </a:lnTo>
                  <a:lnTo>
                    <a:pt x="74244" y="84228"/>
                  </a:lnTo>
                  <a:lnTo>
                    <a:pt x="74194" y="83498"/>
                  </a:lnTo>
                  <a:lnTo>
                    <a:pt x="74143" y="82744"/>
                  </a:lnTo>
                  <a:lnTo>
                    <a:pt x="73414" y="82819"/>
                  </a:lnTo>
                  <a:lnTo>
                    <a:pt x="73037" y="82844"/>
                  </a:lnTo>
                  <a:lnTo>
                    <a:pt x="73011" y="82467"/>
                  </a:lnTo>
                  <a:lnTo>
                    <a:pt x="72634" y="82165"/>
                  </a:lnTo>
                  <a:lnTo>
                    <a:pt x="72609" y="81788"/>
                  </a:lnTo>
                  <a:lnTo>
                    <a:pt x="72207" y="81838"/>
                  </a:lnTo>
                  <a:lnTo>
                    <a:pt x="71905" y="82216"/>
                  </a:lnTo>
                  <a:lnTo>
                    <a:pt x="71502" y="82241"/>
                  </a:lnTo>
                  <a:lnTo>
                    <a:pt x="71176" y="82291"/>
                  </a:lnTo>
                  <a:lnTo>
                    <a:pt x="70471" y="82668"/>
                  </a:lnTo>
                  <a:lnTo>
                    <a:pt x="69767" y="83096"/>
                  </a:lnTo>
                  <a:lnTo>
                    <a:pt x="69390" y="82769"/>
                  </a:lnTo>
                  <a:lnTo>
                    <a:pt x="69390" y="82769"/>
                  </a:lnTo>
                  <a:lnTo>
                    <a:pt x="69415" y="83121"/>
                  </a:lnTo>
                  <a:lnTo>
                    <a:pt x="69063" y="83171"/>
                  </a:lnTo>
                  <a:lnTo>
                    <a:pt x="68308" y="83222"/>
                  </a:lnTo>
                  <a:lnTo>
                    <a:pt x="67956" y="83247"/>
                  </a:lnTo>
                  <a:lnTo>
                    <a:pt x="67177" y="82945"/>
                  </a:lnTo>
                  <a:lnTo>
                    <a:pt x="67579" y="82920"/>
                  </a:lnTo>
                  <a:lnTo>
                    <a:pt x="67554" y="82568"/>
                  </a:lnTo>
                  <a:lnTo>
                    <a:pt x="67906" y="82543"/>
                  </a:lnTo>
                  <a:lnTo>
                    <a:pt x="67881" y="82165"/>
                  </a:lnTo>
                  <a:lnTo>
                    <a:pt x="67831" y="81788"/>
                  </a:lnTo>
                  <a:lnTo>
                    <a:pt x="67504" y="81813"/>
                  </a:lnTo>
                  <a:lnTo>
                    <a:pt x="67101" y="81838"/>
                  </a:lnTo>
                  <a:lnTo>
                    <a:pt x="66799" y="82266"/>
                  </a:lnTo>
                  <a:lnTo>
                    <a:pt x="66372" y="81562"/>
                  </a:lnTo>
                  <a:lnTo>
                    <a:pt x="66020" y="81587"/>
                  </a:lnTo>
                  <a:lnTo>
                    <a:pt x="65643" y="81612"/>
                  </a:lnTo>
                  <a:lnTo>
                    <a:pt x="65617" y="81260"/>
                  </a:lnTo>
                  <a:lnTo>
                    <a:pt x="65265" y="81285"/>
                  </a:lnTo>
                  <a:lnTo>
                    <a:pt x="64863" y="81310"/>
                  </a:lnTo>
                  <a:lnTo>
                    <a:pt x="64838" y="80933"/>
                  </a:lnTo>
                  <a:lnTo>
                    <a:pt x="65190" y="80556"/>
                  </a:lnTo>
                  <a:lnTo>
                    <a:pt x="64787" y="80229"/>
                  </a:lnTo>
                  <a:lnTo>
                    <a:pt x="64385" y="79902"/>
                  </a:lnTo>
                  <a:lnTo>
                    <a:pt x="64284" y="79801"/>
                  </a:lnTo>
                  <a:lnTo>
                    <a:pt x="64310" y="79776"/>
                  </a:lnTo>
                  <a:lnTo>
                    <a:pt x="64486" y="79575"/>
                  </a:lnTo>
                  <a:lnTo>
                    <a:pt x="64863" y="79525"/>
                  </a:lnTo>
                  <a:lnTo>
                    <a:pt x="64460" y="79198"/>
                  </a:lnTo>
                  <a:lnTo>
                    <a:pt x="64033" y="78871"/>
                  </a:lnTo>
                  <a:lnTo>
                    <a:pt x="64410" y="78493"/>
                  </a:lnTo>
                  <a:lnTo>
                    <a:pt x="64762" y="78468"/>
                  </a:lnTo>
                  <a:lnTo>
                    <a:pt x="64360" y="78116"/>
                  </a:lnTo>
                  <a:lnTo>
                    <a:pt x="64335" y="77789"/>
                  </a:lnTo>
                  <a:lnTo>
                    <a:pt x="64712" y="77764"/>
                  </a:lnTo>
                  <a:lnTo>
                    <a:pt x="64687" y="77362"/>
                  </a:lnTo>
                  <a:lnTo>
                    <a:pt x="64662" y="77010"/>
                  </a:lnTo>
                  <a:lnTo>
                    <a:pt x="65014" y="76984"/>
                  </a:lnTo>
                  <a:lnTo>
                    <a:pt x="65341" y="76607"/>
                  </a:lnTo>
                  <a:lnTo>
                    <a:pt x="65718" y="76557"/>
                  </a:lnTo>
                  <a:lnTo>
                    <a:pt x="65693" y="76205"/>
                  </a:lnTo>
                  <a:lnTo>
                    <a:pt x="66372" y="75777"/>
                  </a:lnTo>
                  <a:lnTo>
                    <a:pt x="66674" y="75048"/>
                  </a:lnTo>
                  <a:lnTo>
                    <a:pt x="66296" y="74696"/>
                  </a:lnTo>
                  <a:lnTo>
                    <a:pt x="66623" y="74293"/>
                  </a:lnTo>
                  <a:lnTo>
                    <a:pt x="67001" y="74268"/>
                  </a:lnTo>
                  <a:lnTo>
                    <a:pt x="67026" y="74645"/>
                  </a:lnTo>
                  <a:lnTo>
                    <a:pt x="67378" y="74620"/>
                  </a:lnTo>
                  <a:lnTo>
                    <a:pt x="67705" y="74218"/>
                  </a:lnTo>
                  <a:lnTo>
                    <a:pt x="67680" y="73866"/>
                  </a:lnTo>
                  <a:lnTo>
                    <a:pt x="67655" y="73489"/>
                  </a:lnTo>
                  <a:lnTo>
                    <a:pt x="67277" y="73187"/>
                  </a:lnTo>
                  <a:lnTo>
                    <a:pt x="66900" y="73212"/>
                  </a:lnTo>
                  <a:lnTo>
                    <a:pt x="66548" y="73237"/>
                  </a:lnTo>
                  <a:lnTo>
                    <a:pt x="66498" y="72860"/>
                  </a:lnTo>
                  <a:lnTo>
                    <a:pt x="66146" y="72885"/>
                  </a:lnTo>
                  <a:lnTo>
                    <a:pt x="66120" y="72533"/>
                  </a:lnTo>
                  <a:lnTo>
                    <a:pt x="66447" y="72130"/>
                  </a:lnTo>
                  <a:lnTo>
                    <a:pt x="66825" y="72105"/>
                  </a:lnTo>
                  <a:lnTo>
                    <a:pt x="66422" y="71778"/>
                  </a:lnTo>
                  <a:lnTo>
                    <a:pt x="66397" y="71401"/>
                  </a:lnTo>
                  <a:lnTo>
                    <a:pt x="66020" y="71426"/>
                  </a:lnTo>
                  <a:lnTo>
                    <a:pt x="65693" y="71451"/>
                  </a:lnTo>
                  <a:lnTo>
                    <a:pt x="65718" y="71854"/>
                  </a:lnTo>
                  <a:lnTo>
                    <a:pt x="64963" y="71904"/>
                  </a:lnTo>
                  <a:lnTo>
                    <a:pt x="64611" y="71929"/>
                  </a:lnTo>
                  <a:lnTo>
                    <a:pt x="64284" y="72306"/>
                  </a:lnTo>
                  <a:lnTo>
                    <a:pt x="64687" y="72633"/>
                  </a:lnTo>
                  <a:lnTo>
                    <a:pt x="64712" y="73011"/>
                  </a:lnTo>
                  <a:lnTo>
                    <a:pt x="64712" y="73011"/>
                  </a:lnTo>
                  <a:lnTo>
                    <a:pt x="64310" y="72684"/>
                  </a:lnTo>
                  <a:lnTo>
                    <a:pt x="63957" y="73061"/>
                  </a:lnTo>
                  <a:lnTo>
                    <a:pt x="63932" y="72709"/>
                  </a:lnTo>
                  <a:lnTo>
                    <a:pt x="63907" y="72332"/>
                  </a:lnTo>
                  <a:lnTo>
                    <a:pt x="63530" y="72357"/>
                  </a:lnTo>
                  <a:lnTo>
                    <a:pt x="63228" y="72759"/>
                  </a:lnTo>
                  <a:lnTo>
                    <a:pt x="63253" y="73136"/>
                  </a:lnTo>
                  <a:lnTo>
                    <a:pt x="62901" y="73162"/>
                  </a:lnTo>
                  <a:lnTo>
                    <a:pt x="62474" y="72809"/>
                  </a:lnTo>
                  <a:lnTo>
                    <a:pt x="62122" y="72860"/>
                  </a:lnTo>
                  <a:lnTo>
                    <a:pt x="62096" y="72483"/>
                  </a:lnTo>
                  <a:lnTo>
                    <a:pt x="61744" y="72508"/>
                  </a:lnTo>
                  <a:lnTo>
                    <a:pt x="61769" y="72885"/>
                  </a:lnTo>
                  <a:lnTo>
                    <a:pt x="61417" y="73262"/>
                  </a:lnTo>
                  <a:lnTo>
                    <a:pt x="61468" y="73639"/>
                  </a:lnTo>
                  <a:lnTo>
                    <a:pt x="61518" y="74344"/>
                  </a:lnTo>
                  <a:lnTo>
                    <a:pt x="61543" y="74721"/>
                  </a:lnTo>
                  <a:lnTo>
                    <a:pt x="61568" y="75073"/>
                  </a:lnTo>
                  <a:lnTo>
                    <a:pt x="61593" y="75450"/>
                  </a:lnTo>
                  <a:lnTo>
                    <a:pt x="61619" y="75777"/>
                  </a:lnTo>
                  <a:lnTo>
                    <a:pt x="61669" y="76154"/>
                  </a:lnTo>
                  <a:lnTo>
                    <a:pt x="61317" y="76557"/>
                  </a:lnTo>
                  <a:lnTo>
                    <a:pt x="61719" y="76884"/>
                  </a:lnTo>
                  <a:lnTo>
                    <a:pt x="62096" y="76859"/>
                  </a:lnTo>
                  <a:lnTo>
                    <a:pt x="62122" y="77236"/>
                  </a:lnTo>
                  <a:lnTo>
                    <a:pt x="62499" y="77538"/>
                  </a:lnTo>
                  <a:lnTo>
                    <a:pt x="62549" y="77915"/>
                  </a:lnTo>
                  <a:lnTo>
                    <a:pt x="62574" y="78267"/>
                  </a:lnTo>
                  <a:lnTo>
                    <a:pt x="62625" y="78971"/>
                  </a:lnTo>
                  <a:lnTo>
                    <a:pt x="62650" y="79298"/>
                  </a:lnTo>
                  <a:lnTo>
                    <a:pt x="62549" y="79298"/>
                  </a:lnTo>
                  <a:lnTo>
                    <a:pt x="62599" y="80028"/>
                  </a:lnTo>
                  <a:lnTo>
                    <a:pt x="62650" y="80405"/>
                  </a:lnTo>
                  <a:lnTo>
                    <a:pt x="63002" y="80732"/>
                  </a:lnTo>
                  <a:lnTo>
                    <a:pt x="63027" y="81084"/>
                  </a:lnTo>
                  <a:lnTo>
                    <a:pt x="62323" y="81511"/>
                  </a:lnTo>
                  <a:lnTo>
                    <a:pt x="61996" y="81537"/>
                  </a:lnTo>
                  <a:lnTo>
                    <a:pt x="62021" y="81914"/>
                  </a:lnTo>
                  <a:lnTo>
                    <a:pt x="62348" y="81889"/>
                  </a:lnTo>
                  <a:lnTo>
                    <a:pt x="62398" y="82216"/>
                  </a:lnTo>
                  <a:lnTo>
                    <a:pt x="62423" y="82618"/>
                  </a:lnTo>
                  <a:lnTo>
                    <a:pt x="63178" y="82920"/>
                  </a:lnTo>
                  <a:lnTo>
                    <a:pt x="62876" y="83272"/>
                  </a:lnTo>
                  <a:lnTo>
                    <a:pt x="63228" y="83624"/>
                  </a:lnTo>
                  <a:lnTo>
                    <a:pt x="62499" y="83674"/>
                  </a:lnTo>
                  <a:lnTo>
                    <a:pt x="61795" y="83725"/>
                  </a:lnTo>
                  <a:lnTo>
                    <a:pt x="61820" y="84102"/>
                  </a:lnTo>
                  <a:lnTo>
                    <a:pt x="61895" y="84831"/>
                  </a:lnTo>
                  <a:lnTo>
                    <a:pt x="61920" y="85208"/>
                  </a:lnTo>
                  <a:lnTo>
                    <a:pt x="61568" y="85586"/>
                  </a:lnTo>
                  <a:lnTo>
                    <a:pt x="61593" y="85913"/>
                  </a:lnTo>
                  <a:lnTo>
                    <a:pt x="61191" y="85259"/>
                  </a:lnTo>
                  <a:lnTo>
                    <a:pt x="61141" y="84907"/>
                  </a:lnTo>
                  <a:lnTo>
                    <a:pt x="61116" y="84529"/>
                  </a:lnTo>
                  <a:lnTo>
                    <a:pt x="60763" y="84555"/>
                  </a:lnTo>
                  <a:lnTo>
                    <a:pt x="60789" y="84932"/>
                  </a:lnTo>
                  <a:lnTo>
                    <a:pt x="60436" y="84957"/>
                  </a:lnTo>
                  <a:lnTo>
                    <a:pt x="60411" y="84580"/>
                  </a:lnTo>
                  <a:lnTo>
                    <a:pt x="60738" y="84202"/>
                  </a:lnTo>
                  <a:lnTo>
                    <a:pt x="59959" y="83876"/>
                  </a:lnTo>
                  <a:lnTo>
                    <a:pt x="59254" y="83951"/>
                  </a:lnTo>
                  <a:lnTo>
                    <a:pt x="58525" y="84001"/>
                  </a:lnTo>
                  <a:lnTo>
                    <a:pt x="58148" y="84026"/>
                  </a:lnTo>
                  <a:lnTo>
                    <a:pt x="58173" y="84404"/>
                  </a:lnTo>
                  <a:lnTo>
                    <a:pt x="57846" y="84781"/>
                  </a:lnTo>
                  <a:lnTo>
                    <a:pt x="57871" y="85158"/>
                  </a:lnTo>
                  <a:lnTo>
                    <a:pt x="58248" y="85133"/>
                  </a:lnTo>
                  <a:lnTo>
                    <a:pt x="58274" y="85485"/>
                  </a:lnTo>
                  <a:lnTo>
                    <a:pt x="58676" y="85812"/>
                  </a:lnTo>
                  <a:lnTo>
                    <a:pt x="58626" y="85862"/>
                  </a:lnTo>
                  <a:lnTo>
                    <a:pt x="58248" y="85561"/>
                  </a:lnTo>
                  <a:lnTo>
                    <a:pt x="57896" y="85913"/>
                  </a:lnTo>
                  <a:lnTo>
                    <a:pt x="57544" y="85938"/>
                  </a:lnTo>
                  <a:lnTo>
                    <a:pt x="57418" y="84504"/>
                  </a:lnTo>
                  <a:lnTo>
                    <a:pt x="57066" y="84529"/>
                  </a:lnTo>
                  <a:lnTo>
                    <a:pt x="56689" y="84555"/>
                  </a:lnTo>
                  <a:lnTo>
                    <a:pt x="56387" y="84982"/>
                  </a:lnTo>
                  <a:lnTo>
                    <a:pt x="55683" y="85385"/>
                  </a:lnTo>
                  <a:lnTo>
                    <a:pt x="55658" y="85032"/>
                  </a:lnTo>
                  <a:lnTo>
                    <a:pt x="55633" y="84655"/>
                  </a:lnTo>
                  <a:lnTo>
                    <a:pt x="55256" y="85083"/>
                  </a:lnTo>
                  <a:lnTo>
                    <a:pt x="54929" y="85108"/>
                  </a:lnTo>
                  <a:lnTo>
                    <a:pt x="54551" y="85133"/>
                  </a:lnTo>
                  <a:lnTo>
                    <a:pt x="53847" y="85535"/>
                  </a:lnTo>
                  <a:lnTo>
                    <a:pt x="53520" y="85938"/>
                  </a:lnTo>
                  <a:lnTo>
                    <a:pt x="53545" y="86265"/>
                  </a:lnTo>
                  <a:lnTo>
                    <a:pt x="53571" y="86642"/>
                  </a:lnTo>
                  <a:lnTo>
                    <a:pt x="53596" y="86994"/>
                  </a:lnTo>
                  <a:lnTo>
                    <a:pt x="53621" y="87371"/>
                  </a:lnTo>
                  <a:lnTo>
                    <a:pt x="53671" y="88101"/>
                  </a:lnTo>
                  <a:lnTo>
                    <a:pt x="53042" y="88855"/>
                  </a:lnTo>
                  <a:lnTo>
                    <a:pt x="52665" y="88906"/>
                  </a:lnTo>
                  <a:lnTo>
                    <a:pt x="52313" y="88931"/>
                  </a:lnTo>
                  <a:lnTo>
                    <a:pt x="52238" y="88201"/>
                  </a:lnTo>
                  <a:lnTo>
                    <a:pt x="52590" y="87799"/>
                  </a:lnTo>
                  <a:lnTo>
                    <a:pt x="52590" y="87799"/>
                  </a:lnTo>
                  <a:lnTo>
                    <a:pt x="52212" y="87824"/>
                  </a:lnTo>
                  <a:lnTo>
                    <a:pt x="52565" y="87447"/>
                  </a:lnTo>
                  <a:lnTo>
                    <a:pt x="52891" y="87044"/>
                  </a:lnTo>
                  <a:lnTo>
                    <a:pt x="52866" y="86692"/>
                  </a:lnTo>
                  <a:lnTo>
                    <a:pt x="52464" y="86340"/>
                  </a:lnTo>
                  <a:lnTo>
                    <a:pt x="51760" y="86416"/>
                  </a:lnTo>
                  <a:lnTo>
                    <a:pt x="51433" y="87170"/>
                  </a:lnTo>
                  <a:lnTo>
                    <a:pt x="51483" y="87874"/>
                  </a:lnTo>
                  <a:lnTo>
                    <a:pt x="51156" y="88302"/>
                  </a:lnTo>
                  <a:lnTo>
                    <a:pt x="51206" y="88654"/>
                  </a:lnTo>
                  <a:lnTo>
                    <a:pt x="50804" y="88679"/>
                  </a:lnTo>
                  <a:lnTo>
                    <a:pt x="50829" y="89031"/>
                  </a:lnTo>
                  <a:lnTo>
                    <a:pt x="50527" y="89434"/>
                  </a:lnTo>
                  <a:lnTo>
                    <a:pt x="49798" y="89484"/>
                  </a:lnTo>
                  <a:lnTo>
                    <a:pt x="49848" y="90213"/>
                  </a:lnTo>
                  <a:lnTo>
                    <a:pt x="50200" y="90188"/>
                  </a:lnTo>
                  <a:lnTo>
                    <a:pt x="50251" y="90540"/>
                  </a:lnTo>
                  <a:lnTo>
                    <a:pt x="49572" y="90968"/>
                  </a:lnTo>
                  <a:lnTo>
                    <a:pt x="49496" y="90264"/>
                  </a:lnTo>
                  <a:lnTo>
                    <a:pt x="49119" y="90289"/>
                  </a:lnTo>
                  <a:lnTo>
                    <a:pt x="49144" y="90616"/>
                  </a:lnTo>
                  <a:lnTo>
                    <a:pt x="49169" y="90993"/>
                  </a:lnTo>
                  <a:lnTo>
                    <a:pt x="49220" y="91697"/>
                  </a:lnTo>
                  <a:lnTo>
                    <a:pt x="49622" y="91672"/>
                  </a:lnTo>
                  <a:lnTo>
                    <a:pt x="49974" y="91999"/>
                  </a:lnTo>
                  <a:lnTo>
                    <a:pt x="49672" y="92024"/>
                  </a:lnTo>
                  <a:lnTo>
                    <a:pt x="49320" y="92401"/>
                  </a:lnTo>
                  <a:lnTo>
                    <a:pt x="49370" y="92779"/>
                  </a:lnTo>
                  <a:lnTo>
                    <a:pt x="48616" y="92829"/>
                  </a:lnTo>
                  <a:lnTo>
                    <a:pt x="48264" y="92854"/>
                  </a:lnTo>
                  <a:lnTo>
                    <a:pt x="47912" y="92879"/>
                  </a:lnTo>
                  <a:lnTo>
                    <a:pt x="47887" y="92527"/>
                  </a:lnTo>
                  <a:lnTo>
                    <a:pt x="47509" y="92200"/>
                  </a:lnTo>
                  <a:lnTo>
                    <a:pt x="47132" y="92225"/>
                  </a:lnTo>
                  <a:lnTo>
                    <a:pt x="47107" y="91848"/>
                  </a:lnTo>
                  <a:lnTo>
                    <a:pt x="46730" y="91873"/>
                  </a:lnTo>
                  <a:lnTo>
                    <a:pt x="46403" y="92301"/>
                  </a:lnTo>
                  <a:lnTo>
                    <a:pt x="46000" y="91924"/>
                  </a:lnTo>
                  <a:lnTo>
                    <a:pt x="46026" y="92326"/>
                  </a:lnTo>
                  <a:lnTo>
                    <a:pt x="45346" y="92728"/>
                  </a:lnTo>
                  <a:lnTo>
                    <a:pt x="45372" y="93080"/>
                  </a:lnTo>
                  <a:lnTo>
                    <a:pt x="45422" y="93483"/>
                  </a:lnTo>
                  <a:lnTo>
                    <a:pt x="45422" y="93759"/>
                  </a:lnTo>
                  <a:lnTo>
                    <a:pt x="45397" y="93734"/>
                  </a:lnTo>
                  <a:lnTo>
                    <a:pt x="45372" y="93382"/>
                  </a:lnTo>
                  <a:lnTo>
                    <a:pt x="45346" y="93005"/>
                  </a:lnTo>
                  <a:lnTo>
                    <a:pt x="45321" y="92653"/>
                  </a:lnTo>
                  <a:lnTo>
                    <a:pt x="44592" y="92703"/>
                  </a:lnTo>
                  <a:lnTo>
                    <a:pt x="44215" y="92728"/>
                  </a:lnTo>
                  <a:lnTo>
                    <a:pt x="43863" y="92779"/>
                  </a:lnTo>
                  <a:lnTo>
                    <a:pt x="43485" y="92804"/>
                  </a:lnTo>
                  <a:lnTo>
                    <a:pt x="43158" y="92829"/>
                  </a:lnTo>
                  <a:lnTo>
                    <a:pt x="42806" y="93231"/>
                  </a:lnTo>
                  <a:lnTo>
                    <a:pt x="42831" y="93583"/>
                  </a:lnTo>
                  <a:lnTo>
                    <a:pt x="42857" y="93936"/>
                  </a:lnTo>
                  <a:lnTo>
                    <a:pt x="42555" y="94313"/>
                  </a:lnTo>
                  <a:lnTo>
                    <a:pt x="42580" y="94690"/>
                  </a:lnTo>
                  <a:lnTo>
                    <a:pt x="42630" y="95419"/>
                  </a:lnTo>
                  <a:lnTo>
                    <a:pt x="42681" y="95797"/>
                  </a:lnTo>
                  <a:lnTo>
                    <a:pt x="42278" y="95822"/>
                  </a:lnTo>
                  <a:lnTo>
                    <a:pt x="41926" y="95847"/>
                  </a:lnTo>
                  <a:lnTo>
                    <a:pt x="41574" y="96224"/>
                  </a:lnTo>
                  <a:lnTo>
                    <a:pt x="41197" y="96249"/>
                  </a:lnTo>
                  <a:lnTo>
                    <a:pt x="40518" y="96677"/>
                  </a:lnTo>
                  <a:lnTo>
                    <a:pt x="39813" y="97079"/>
                  </a:lnTo>
                  <a:lnTo>
                    <a:pt x="39084" y="97130"/>
                  </a:lnTo>
                  <a:lnTo>
                    <a:pt x="38380" y="97180"/>
                  </a:lnTo>
                  <a:lnTo>
                    <a:pt x="38405" y="97582"/>
                  </a:lnTo>
                  <a:lnTo>
                    <a:pt x="38782" y="97557"/>
                  </a:lnTo>
                  <a:lnTo>
                    <a:pt x="39512" y="97834"/>
                  </a:lnTo>
                  <a:lnTo>
                    <a:pt x="39914" y="98161"/>
                  </a:lnTo>
                  <a:lnTo>
                    <a:pt x="39537" y="98211"/>
                  </a:lnTo>
                  <a:lnTo>
                    <a:pt x="39587" y="98588"/>
                  </a:lnTo>
                  <a:lnTo>
                    <a:pt x="38833" y="98261"/>
                  </a:lnTo>
                  <a:lnTo>
                    <a:pt x="38103" y="98312"/>
                  </a:lnTo>
                  <a:lnTo>
                    <a:pt x="37374" y="98362"/>
                  </a:lnTo>
                  <a:lnTo>
                    <a:pt x="37349" y="98010"/>
                  </a:lnTo>
                  <a:lnTo>
                    <a:pt x="36594" y="98060"/>
                  </a:lnTo>
                  <a:lnTo>
                    <a:pt x="35865" y="97783"/>
                  </a:lnTo>
                  <a:lnTo>
                    <a:pt x="35110" y="97457"/>
                  </a:lnTo>
                  <a:lnTo>
                    <a:pt x="35136" y="97834"/>
                  </a:lnTo>
                  <a:lnTo>
                    <a:pt x="35136" y="97834"/>
                  </a:lnTo>
                  <a:lnTo>
                    <a:pt x="34381" y="97507"/>
                  </a:lnTo>
                  <a:lnTo>
                    <a:pt x="34708" y="97130"/>
                  </a:lnTo>
                  <a:lnTo>
                    <a:pt x="34306" y="96803"/>
                  </a:lnTo>
                  <a:lnTo>
                    <a:pt x="34280" y="96451"/>
                  </a:lnTo>
                  <a:lnTo>
                    <a:pt x="34633" y="96048"/>
                  </a:lnTo>
                  <a:lnTo>
                    <a:pt x="34255" y="96098"/>
                  </a:lnTo>
                  <a:lnTo>
                    <a:pt x="33928" y="96124"/>
                  </a:lnTo>
                  <a:lnTo>
                    <a:pt x="33526" y="95771"/>
                  </a:lnTo>
                  <a:lnTo>
                    <a:pt x="33149" y="95797"/>
                  </a:lnTo>
                  <a:lnTo>
                    <a:pt x="33199" y="96174"/>
                  </a:lnTo>
                  <a:lnTo>
                    <a:pt x="32822" y="96576"/>
                  </a:lnTo>
                  <a:lnTo>
                    <a:pt x="32872" y="97280"/>
                  </a:lnTo>
                  <a:lnTo>
                    <a:pt x="32897" y="97633"/>
                  </a:lnTo>
                  <a:lnTo>
                    <a:pt x="33350" y="98337"/>
                  </a:lnTo>
                  <a:lnTo>
                    <a:pt x="32998" y="98714"/>
                  </a:lnTo>
                  <a:lnTo>
                    <a:pt x="33023" y="99116"/>
                  </a:lnTo>
                  <a:lnTo>
                    <a:pt x="33048" y="99418"/>
                  </a:lnTo>
                  <a:lnTo>
                    <a:pt x="33476" y="99795"/>
                  </a:lnTo>
                  <a:lnTo>
                    <a:pt x="33501" y="100122"/>
                  </a:lnTo>
                  <a:lnTo>
                    <a:pt x="32771" y="100198"/>
                  </a:lnTo>
                  <a:lnTo>
                    <a:pt x="32344" y="99871"/>
                  </a:lnTo>
                  <a:lnTo>
                    <a:pt x="32017" y="99896"/>
                  </a:lnTo>
                  <a:lnTo>
                    <a:pt x="31665" y="99946"/>
                  </a:lnTo>
                  <a:lnTo>
                    <a:pt x="31967" y="99519"/>
                  </a:lnTo>
                  <a:lnTo>
                    <a:pt x="31262" y="99569"/>
                  </a:lnTo>
                  <a:lnTo>
                    <a:pt x="30533" y="99619"/>
                  </a:lnTo>
                  <a:lnTo>
                    <a:pt x="30131" y="99343"/>
                  </a:lnTo>
                  <a:lnTo>
                    <a:pt x="30156" y="99670"/>
                  </a:lnTo>
                  <a:lnTo>
                    <a:pt x="29452" y="99720"/>
                  </a:lnTo>
                  <a:lnTo>
                    <a:pt x="29426" y="99393"/>
                  </a:lnTo>
                  <a:lnTo>
                    <a:pt x="29376" y="98639"/>
                  </a:lnTo>
                  <a:lnTo>
                    <a:pt x="28974" y="98664"/>
                  </a:lnTo>
                  <a:lnTo>
                    <a:pt x="28647" y="98689"/>
                  </a:lnTo>
                  <a:lnTo>
                    <a:pt x="28622" y="98362"/>
                  </a:lnTo>
                  <a:lnTo>
                    <a:pt x="27842" y="98035"/>
                  </a:lnTo>
                  <a:lnTo>
                    <a:pt x="27515" y="98437"/>
                  </a:lnTo>
                  <a:lnTo>
                    <a:pt x="27540" y="98789"/>
                  </a:lnTo>
                  <a:lnTo>
                    <a:pt x="26836" y="98840"/>
                  </a:lnTo>
                  <a:lnTo>
                    <a:pt x="26811" y="98488"/>
                  </a:lnTo>
                  <a:lnTo>
                    <a:pt x="26082" y="98563"/>
                  </a:lnTo>
                  <a:lnTo>
                    <a:pt x="25679" y="98588"/>
                  </a:lnTo>
                  <a:lnTo>
                    <a:pt x="25302" y="98236"/>
                  </a:lnTo>
                  <a:lnTo>
                    <a:pt x="24950" y="98639"/>
                  </a:lnTo>
                  <a:lnTo>
                    <a:pt x="24623" y="98664"/>
                  </a:lnTo>
                  <a:lnTo>
                    <a:pt x="24271" y="98714"/>
                  </a:lnTo>
                  <a:lnTo>
                    <a:pt x="23893" y="98739"/>
                  </a:lnTo>
                  <a:lnTo>
                    <a:pt x="23919" y="99066"/>
                  </a:lnTo>
                  <a:lnTo>
                    <a:pt x="24296" y="99041"/>
                  </a:lnTo>
                  <a:lnTo>
                    <a:pt x="24648" y="99016"/>
                  </a:lnTo>
                  <a:lnTo>
                    <a:pt x="24975" y="98991"/>
                  </a:lnTo>
                  <a:lnTo>
                    <a:pt x="25000" y="99368"/>
                  </a:lnTo>
                  <a:lnTo>
                    <a:pt x="25025" y="99745"/>
                  </a:lnTo>
                  <a:lnTo>
                    <a:pt x="24723" y="99770"/>
                  </a:lnTo>
                  <a:lnTo>
                    <a:pt x="24749" y="100097"/>
                  </a:lnTo>
                  <a:lnTo>
                    <a:pt x="24371" y="100122"/>
                  </a:lnTo>
                  <a:lnTo>
                    <a:pt x="24019" y="100148"/>
                  </a:lnTo>
                  <a:lnTo>
                    <a:pt x="23667" y="100575"/>
                  </a:lnTo>
                  <a:lnTo>
                    <a:pt x="24044" y="100550"/>
                  </a:lnTo>
                  <a:lnTo>
                    <a:pt x="24447" y="100852"/>
                  </a:lnTo>
                  <a:lnTo>
                    <a:pt x="24849" y="101556"/>
                  </a:lnTo>
                  <a:lnTo>
                    <a:pt x="24824" y="101179"/>
                  </a:lnTo>
                  <a:lnTo>
                    <a:pt x="25579" y="101506"/>
                  </a:lnTo>
                  <a:lnTo>
                    <a:pt x="25553" y="101128"/>
                  </a:lnTo>
                  <a:lnTo>
                    <a:pt x="25880" y="101103"/>
                  </a:lnTo>
                  <a:lnTo>
                    <a:pt x="25905" y="101481"/>
                  </a:lnTo>
                  <a:lnTo>
                    <a:pt x="26710" y="102134"/>
                  </a:lnTo>
                  <a:lnTo>
                    <a:pt x="27088" y="102084"/>
                  </a:lnTo>
                  <a:lnTo>
                    <a:pt x="27113" y="102461"/>
                  </a:lnTo>
                  <a:lnTo>
                    <a:pt x="27465" y="102436"/>
                  </a:lnTo>
                  <a:lnTo>
                    <a:pt x="27490" y="102788"/>
                  </a:lnTo>
                  <a:lnTo>
                    <a:pt x="27515" y="103166"/>
                  </a:lnTo>
                  <a:lnTo>
                    <a:pt x="28270" y="103115"/>
                  </a:lnTo>
                  <a:lnTo>
                    <a:pt x="28999" y="103040"/>
                  </a:lnTo>
                  <a:lnTo>
                    <a:pt x="28999" y="103040"/>
                  </a:lnTo>
                  <a:lnTo>
                    <a:pt x="28622" y="103442"/>
                  </a:lnTo>
                  <a:lnTo>
                    <a:pt x="29024" y="103417"/>
                  </a:lnTo>
                  <a:lnTo>
                    <a:pt x="29376" y="103719"/>
                  </a:lnTo>
                  <a:lnTo>
                    <a:pt x="29100" y="104499"/>
                  </a:lnTo>
                  <a:lnTo>
                    <a:pt x="29452" y="104473"/>
                  </a:lnTo>
                  <a:lnTo>
                    <a:pt x="29879" y="104800"/>
                  </a:lnTo>
                  <a:lnTo>
                    <a:pt x="29904" y="105152"/>
                  </a:lnTo>
                  <a:lnTo>
                    <a:pt x="30206" y="105127"/>
                  </a:lnTo>
                  <a:lnTo>
                    <a:pt x="30231" y="105479"/>
                  </a:lnTo>
                  <a:lnTo>
                    <a:pt x="29577" y="106259"/>
                  </a:lnTo>
                  <a:lnTo>
                    <a:pt x="29628" y="106636"/>
                  </a:lnTo>
                  <a:lnTo>
                    <a:pt x="30080" y="107315"/>
                  </a:lnTo>
                  <a:lnTo>
                    <a:pt x="30382" y="107290"/>
                  </a:lnTo>
                  <a:lnTo>
                    <a:pt x="30432" y="108020"/>
                  </a:lnTo>
                  <a:lnTo>
                    <a:pt x="30860" y="108346"/>
                  </a:lnTo>
                  <a:lnTo>
                    <a:pt x="30885" y="108699"/>
                  </a:lnTo>
                  <a:lnTo>
                    <a:pt x="31640" y="109000"/>
                  </a:lnTo>
                  <a:lnTo>
                    <a:pt x="31992" y="108598"/>
                  </a:lnTo>
                  <a:lnTo>
                    <a:pt x="32017" y="108975"/>
                  </a:lnTo>
                  <a:lnTo>
                    <a:pt x="32042" y="109352"/>
                  </a:lnTo>
                  <a:lnTo>
                    <a:pt x="31715" y="109730"/>
                  </a:lnTo>
                  <a:lnTo>
                    <a:pt x="32067" y="109705"/>
                  </a:lnTo>
                  <a:lnTo>
                    <a:pt x="32067" y="109705"/>
                  </a:lnTo>
                  <a:lnTo>
                    <a:pt x="31740" y="110107"/>
                  </a:lnTo>
                  <a:lnTo>
                    <a:pt x="31791" y="110836"/>
                  </a:lnTo>
                  <a:lnTo>
                    <a:pt x="31816" y="111188"/>
                  </a:lnTo>
                  <a:lnTo>
                    <a:pt x="31489" y="111566"/>
                  </a:lnTo>
                  <a:lnTo>
                    <a:pt x="31514" y="111943"/>
                  </a:lnTo>
                  <a:lnTo>
                    <a:pt x="31891" y="111918"/>
                  </a:lnTo>
                  <a:lnTo>
                    <a:pt x="31916" y="112270"/>
                  </a:lnTo>
                  <a:lnTo>
                    <a:pt x="31942" y="112622"/>
                  </a:lnTo>
                  <a:lnTo>
                    <a:pt x="32344" y="112949"/>
                  </a:lnTo>
                  <a:lnTo>
                    <a:pt x="32369" y="113326"/>
                  </a:lnTo>
                  <a:lnTo>
                    <a:pt x="32419" y="114056"/>
                  </a:lnTo>
                  <a:lnTo>
                    <a:pt x="32445" y="114408"/>
                  </a:lnTo>
                  <a:lnTo>
                    <a:pt x="32067" y="114081"/>
                  </a:lnTo>
                  <a:lnTo>
                    <a:pt x="32017" y="113703"/>
                  </a:lnTo>
                  <a:lnTo>
                    <a:pt x="31992" y="113351"/>
                  </a:lnTo>
                  <a:lnTo>
                    <a:pt x="31589" y="113024"/>
                  </a:lnTo>
                  <a:lnTo>
                    <a:pt x="31564" y="112647"/>
                  </a:lnTo>
                  <a:lnTo>
                    <a:pt x="31187" y="112345"/>
                  </a:lnTo>
                  <a:lnTo>
                    <a:pt x="31137" y="111968"/>
                  </a:lnTo>
                  <a:lnTo>
                    <a:pt x="30785" y="112370"/>
                  </a:lnTo>
                  <a:lnTo>
                    <a:pt x="30885" y="113452"/>
                  </a:lnTo>
                  <a:lnTo>
                    <a:pt x="30910" y="113779"/>
                  </a:lnTo>
                  <a:lnTo>
                    <a:pt x="30609" y="114206"/>
                  </a:lnTo>
                  <a:lnTo>
                    <a:pt x="30684" y="114911"/>
                  </a:lnTo>
                  <a:lnTo>
                    <a:pt x="30282" y="114936"/>
                  </a:lnTo>
                  <a:lnTo>
                    <a:pt x="31011" y="115238"/>
                  </a:lnTo>
                  <a:lnTo>
                    <a:pt x="30734" y="115615"/>
                  </a:lnTo>
                  <a:lnTo>
                    <a:pt x="30005" y="115690"/>
                  </a:lnTo>
                  <a:lnTo>
                    <a:pt x="30030" y="116068"/>
                  </a:lnTo>
                  <a:lnTo>
                    <a:pt x="30055" y="116420"/>
                  </a:lnTo>
                  <a:lnTo>
                    <a:pt x="29703" y="116797"/>
                  </a:lnTo>
                  <a:lnTo>
                    <a:pt x="29728" y="117174"/>
                  </a:lnTo>
                  <a:lnTo>
                    <a:pt x="29376" y="117199"/>
                  </a:lnTo>
                  <a:lnTo>
                    <a:pt x="29426" y="117903"/>
                  </a:lnTo>
                  <a:lnTo>
                    <a:pt x="29074" y="117929"/>
                  </a:lnTo>
                  <a:lnTo>
                    <a:pt x="28722" y="118331"/>
                  </a:lnTo>
                  <a:lnTo>
                    <a:pt x="28747" y="118708"/>
                  </a:lnTo>
                  <a:lnTo>
                    <a:pt x="28094" y="119488"/>
                  </a:lnTo>
                  <a:lnTo>
                    <a:pt x="27465" y="120242"/>
                  </a:lnTo>
                  <a:lnTo>
                    <a:pt x="27389" y="120242"/>
                  </a:lnTo>
                  <a:lnTo>
                    <a:pt x="26962" y="119890"/>
                  </a:lnTo>
                  <a:lnTo>
                    <a:pt x="26283" y="119966"/>
                  </a:lnTo>
                  <a:lnTo>
                    <a:pt x="25528" y="119639"/>
                  </a:lnTo>
                  <a:lnTo>
                    <a:pt x="25101" y="119312"/>
                  </a:lnTo>
                  <a:lnTo>
                    <a:pt x="24749" y="119337"/>
                  </a:lnTo>
                  <a:lnTo>
                    <a:pt x="24371" y="119362"/>
                  </a:lnTo>
                  <a:lnTo>
                    <a:pt x="23667" y="119438"/>
                  </a:lnTo>
                  <a:lnTo>
                    <a:pt x="23265" y="119086"/>
                  </a:lnTo>
                  <a:lnTo>
                    <a:pt x="22837" y="118406"/>
                  </a:lnTo>
                  <a:lnTo>
                    <a:pt x="22133" y="118457"/>
                  </a:lnTo>
                  <a:lnTo>
                    <a:pt x="21731" y="118130"/>
                  </a:lnTo>
                  <a:lnTo>
                    <a:pt x="21404" y="118155"/>
                  </a:lnTo>
                  <a:lnTo>
                    <a:pt x="20649" y="118205"/>
                  </a:lnTo>
                  <a:lnTo>
                    <a:pt x="20272" y="118256"/>
                  </a:lnTo>
                  <a:lnTo>
                    <a:pt x="19895" y="117929"/>
                  </a:lnTo>
                  <a:lnTo>
                    <a:pt x="19517" y="117954"/>
                  </a:lnTo>
                  <a:lnTo>
                    <a:pt x="19165" y="117979"/>
                  </a:lnTo>
                  <a:lnTo>
                    <a:pt x="18788" y="117627"/>
                  </a:lnTo>
                  <a:lnTo>
                    <a:pt x="18386" y="117300"/>
                  </a:lnTo>
                  <a:lnTo>
                    <a:pt x="18034" y="117325"/>
                  </a:lnTo>
                  <a:lnTo>
                    <a:pt x="17279" y="117023"/>
                  </a:lnTo>
                  <a:lnTo>
                    <a:pt x="16877" y="117074"/>
                  </a:lnTo>
                  <a:lnTo>
                    <a:pt x="16147" y="116747"/>
                  </a:lnTo>
                  <a:lnTo>
                    <a:pt x="16122" y="116420"/>
                  </a:lnTo>
                  <a:lnTo>
                    <a:pt x="15393" y="116470"/>
                  </a:lnTo>
                  <a:lnTo>
                    <a:pt x="14990" y="116118"/>
                  </a:lnTo>
                  <a:lnTo>
                    <a:pt x="14638" y="116143"/>
                  </a:lnTo>
                  <a:lnTo>
                    <a:pt x="13934" y="116193"/>
                  </a:lnTo>
                  <a:lnTo>
                    <a:pt x="13507" y="115891"/>
                  </a:lnTo>
                  <a:lnTo>
                    <a:pt x="13129" y="115539"/>
                  </a:lnTo>
                  <a:lnTo>
                    <a:pt x="12450" y="115967"/>
                  </a:lnTo>
                  <a:lnTo>
                    <a:pt x="11998" y="115263"/>
                  </a:lnTo>
                  <a:lnTo>
                    <a:pt x="11620" y="114936"/>
                  </a:lnTo>
                  <a:lnTo>
                    <a:pt x="11595" y="114559"/>
                  </a:lnTo>
                  <a:lnTo>
                    <a:pt x="11570" y="114232"/>
                  </a:lnTo>
                  <a:lnTo>
                    <a:pt x="10866" y="114634"/>
                  </a:lnTo>
                  <a:lnTo>
                    <a:pt x="10489" y="114659"/>
                  </a:lnTo>
                  <a:lnTo>
                    <a:pt x="10111" y="114332"/>
                  </a:lnTo>
                  <a:lnTo>
                    <a:pt x="10136" y="114684"/>
                  </a:lnTo>
                  <a:lnTo>
                    <a:pt x="9784" y="114709"/>
                  </a:lnTo>
                  <a:lnTo>
                    <a:pt x="9407" y="114735"/>
                  </a:lnTo>
                  <a:lnTo>
                    <a:pt x="9055" y="114760"/>
                  </a:lnTo>
                  <a:lnTo>
                    <a:pt x="9432" y="115112"/>
                  </a:lnTo>
                  <a:lnTo>
                    <a:pt x="9105" y="115489"/>
                  </a:lnTo>
                  <a:lnTo>
                    <a:pt x="8778" y="115891"/>
                  </a:lnTo>
                  <a:lnTo>
                    <a:pt x="8753" y="115539"/>
                  </a:lnTo>
                  <a:lnTo>
                    <a:pt x="8351" y="115187"/>
                  </a:lnTo>
                  <a:lnTo>
                    <a:pt x="7974" y="115212"/>
                  </a:lnTo>
                  <a:lnTo>
                    <a:pt x="7621" y="115263"/>
                  </a:lnTo>
                  <a:lnTo>
                    <a:pt x="7244" y="114911"/>
                  </a:lnTo>
                  <a:lnTo>
                    <a:pt x="6942" y="115665"/>
                  </a:lnTo>
                  <a:lnTo>
                    <a:pt x="6540" y="115338"/>
                  </a:lnTo>
                  <a:lnTo>
                    <a:pt x="6188" y="115741"/>
                  </a:lnTo>
                  <a:lnTo>
                    <a:pt x="5861" y="116118"/>
                  </a:lnTo>
                  <a:lnTo>
                    <a:pt x="6263" y="116470"/>
                  </a:lnTo>
                  <a:lnTo>
                    <a:pt x="6288" y="116797"/>
                  </a:lnTo>
                  <a:lnTo>
                    <a:pt x="6615" y="116445"/>
                  </a:lnTo>
                  <a:lnTo>
                    <a:pt x="6641" y="116772"/>
                  </a:lnTo>
                  <a:lnTo>
                    <a:pt x="6314" y="117199"/>
                  </a:lnTo>
                  <a:lnTo>
                    <a:pt x="7043" y="117149"/>
                  </a:lnTo>
                  <a:lnTo>
                    <a:pt x="7068" y="117451"/>
                  </a:lnTo>
                  <a:lnTo>
                    <a:pt x="6741" y="117878"/>
                  </a:lnTo>
                  <a:lnTo>
                    <a:pt x="6766" y="118230"/>
                  </a:lnTo>
                  <a:lnTo>
                    <a:pt x="6439" y="118608"/>
                  </a:lnTo>
                  <a:lnTo>
                    <a:pt x="6791" y="118583"/>
                  </a:lnTo>
                  <a:lnTo>
                    <a:pt x="6817" y="118985"/>
                  </a:lnTo>
                  <a:lnTo>
                    <a:pt x="6490" y="119337"/>
                  </a:lnTo>
                  <a:lnTo>
                    <a:pt x="6087" y="119035"/>
                  </a:lnTo>
                  <a:lnTo>
                    <a:pt x="5760" y="119412"/>
                  </a:lnTo>
                  <a:lnTo>
                    <a:pt x="5811" y="120117"/>
                  </a:lnTo>
                  <a:lnTo>
                    <a:pt x="5861" y="120117"/>
                  </a:lnTo>
                  <a:lnTo>
                    <a:pt x="5886" y="120418"/>
                  </a:lnTo>
                  <a:lnTo>
                    <a:pt x="5911" y="120821"/>
                  </a:lnTo>
                  <a:lnTo>
                    <a:pt x="5936" y="121148"/>
                  </a:lnTo>
                  <a:lnTo>
                    <a:pt x="5635" y="121550"/>
                  </a:lnTo>
                  <a:lnTo>
                    <a:pt x="5660" y="121927"/>
                  </a:lnTo>
                  <a:lnTo>
                    <a:pt x="5710" y="122657"/>
                  </a:lnTo>
                  <a:lnTo>
                    <a:pt x="5383" y="123034"/>
                  </a:lnTo>
                  <a:lnTo>
                    <a:pt x="5056" y="123411"/>
                  </a:lnTo>
                  <a:lnTo>
                    <a:pt x="5132" y="124141"/>
                  </a:lnTo>
                  <a:lnTo>
                    <a:pt x="4754" y="124518"/>
                  </a:lnTo>
                  <a:lnTo>
                    <a:pt x="4453" y="124920"/>
                  </a:lnTo>
                  <a:lnTo>
                    <a:pt x="4503" y="125650"/>
                  </a:lnTo>
                  <a:lnTo>
                    <a:pt x="4176" y="126052"/>
                  </a:lnTo>
                  <a:lnTo>
                    <a:pt x="3874" y="126807"/>
                  </a:lnTo>
                  <a:lnTo>
                    <a:pt x="3522" y="127159"/>
                  </a:lnTo>
                  <a:lnTo>
                    <a:pt x="3195" y="127561"/>
                  </a:lnTo>
                  <a:lnTo>
                    <a:pt x="3220" y="127913"/>
                  </a:lnTo>
                  <a:lnTo>
                    <a:pt x="2893" y="128316"/>
                  </a:lnTo>
                  <a:lnTo>
                    <a:pt x="2566" y="129070"/>
                  </a:lnTo>
                  <a:lnTo>
                    <a:pt x="2239" y="129095"/>
                  </a:lnTo>
                  <a:lnTo>
                    <a:pt x="1485" y="129171"/>
                  </a:lnTo>
                  <a:lnTo>
                    <a:pt x="1158" y="129523"/>
                  </a:lnTo>
                  <a:lnTo>
                    <a:pt x="1183" y="129900"/>
                  </a:lnTo>
                  <a:lnTo>
                    <a:pt x="1208" y="130252"/>
                  </a:lnTo>
                  <a:lnTo>
                    <a:pt x="1233" y="130629"/>
                  </a:lnTo>
                  <a:lnTo>
                    <a:pt x="932" y="131032"/>
                  </a:lnTo>
                  <a:lnTo>
                    <a:pt x="605" y="131434"/>
                  </a:lnTo>
                  <a:lnTo>
                    <a:pt x="630" y="131761"/>
                  </a:lnTo>
                  <a:lnTo>
                    <a:pt x="655" y="132138"/>
                  </a:lnTo>
                  <a:lnTo>
                    <a:pt x="1359" y="132063"/>
                  </a:lnTo>
                  <a:lnTo>
                    <a:pt x="1761" y="132415"/>
                  </a:lnTo>
                  <a:lnTo>
                    <a:pt x="2088" y="132390"/>
                  </a:lnTo>
                  <a:lnTo>
                    <a:pt x="2164" y="133119"/>
                  </a:lnTo>
                  <a:lnTo>
                    <a:pt x="2189" y="133471"/>
                  </a:lnTo>
                  <a:lnTo>
                    <a:pt x="1862" y="133874"/>
                  </a:lnTo>
                  <a:lnTo>
                    <a:pt x="1535" y="134226"/>
                  </a:lnTo>
                  <a:lnTo>
                    <a:pt x="1560" y="134603"/>
                  </a:lnTo>
                  <a:lnTo>
                    <a:pt x="1233" y="134980"/>
                  </a:lnTo>
                  <a:lnTo>
                    <a:pt x="1611" y="135358"/>
                  </a:lnTo>
                  <a:lnTo>
                    <a:pt x="1334" y="136087"/>
                  </a:lnTo>
                  <a:lnTo>
                    <a:pt x="1359" y="136439"/>
                  </a:lnTo>
                  <a:lnTo>
                    <a:pt x="1007" y="136464"/>
                  </a:lnTo>
                  <a:lnTo>
                    <a:pt x="630" y="136841"/>
                  </a:lnTo>
                  <a:lnTo>
                    <a:pt x="655" y="137244"/>
                  </a:lnTo>
                  <a:lnTo>
                    <a:pt x="378" y="137973"/>
                  </a:lnTo>
                  <a:lnTo>
                    <a:pt x="1" y="138376"/>
                  </a:lnTo>
                  <a:lnTo>
                    <a:pt x="51" y="138728"/>
                  </a:lnTo>
                  <a:lnTo>
                    <a:pt x="429" y="138703"/>
                  </a:lnTo>
                  <a:lnTo>
                    <a:pt x="781" y="138677"/>
                  </a:lnTo>
                  <a:lnTo>
                    <a:pt x="1133" y="138275"/>
                  </a:lnTo>
                  <a:lnTo>
                    <a:pt x="1535" y="138627"/>
                  </a:lnTo>
                  <a:lnTo>
                    <a:pt x="1560" y="138954"/>
                  </a:lnTo>
                  <a:lnTo>
                    <a:pt x="1912" y="138929"/>
                  </a:lnTo>
                  <a:lnTo>
                    <a:pt x="2264" y="138904"/>
                  </a:lnTo>
                  <a:lnTo>
                    <a:pt x="2642" y="139256"/>
                  </a:lnTo>
                  <a:lnTo>
                    <a:pt x="3396" y="139558"/>
                  </a:lnTo>
                  <a:lnTo>
                    <a:pt x="3824" y="139885"/>
                  </a:lnTo>
                  <a:lnTo>
                    <a:pt x="4126" y="139507"/>
                  </a:lnTo>
                  <a:lnTo>
                    <a:pt x="4176" y="139859"/>
                  </a:lnTo>
                  <a:lnTo>
                    <a:pt x="4528" y="139834"/>
                  </a:lnTo>
                  <a:lnTo>
                    <a:pt x="5534" y="139407"/>
                  </a:lnTo>
                  <a:lnTo>
                    <a:pt x="5911" y="139382"/>
                  </a:lnTo>
                  <a:lnTo>
                    <a:pt x="6288" y="139734"/>
                  </a:lnTo>
                  <a:lnTo>
                    <a:pt x="6691" y="140061"/>
                  </a:lnTo>
                  <a:lnTo>
                    <a:pt x="7068" y="140388"/>
                  </a:lnTo>
                  <a:lnTo>
                    <a:pt x="7093" y="140765"/>
                  </a:lnTo>
                  <a:lnTo>
                    <a:pt x="7848" y="141042"/>
                  </a:lnTo>
                  <a:lnTo>
                    <a:pt x="8250" y="141394"/>
                  </a:lnTo>
                  <a:lnTo>
                    <a:pt x="8275" y="141746"/>
                  </a:lnTo>
                  <a:lnTo>
                    <a:pt x="7923" y="142148"/>
                  </a:lnTo>
                  <a:lnTo>
                    <a:pt x="8300" y="142123"/>
                  </a:lnTo>
                  <a:lnTo>
                    <a:pt x="8678" y="142098"/>
                  </a:lnTo>
                  <a:lnTo>
                    <a:pt x="8678" y="142098"/>
                  </a:lnTo>
                  <a:lnTo>
                    <a:pt x="8351" y="142827"/>
                  </a:lnTo>
                  <a:lnTo>
                    <a:pt x="8401" y="143204"/>
                  </a:lnTo>
                  <a:lnTo>
                    <a:pt x="7647" y="143280"/>
                  </a:lnTo>
                  <a:lnTo>
                    <a:pt x="8049" y="143582"/>
                  </a:lnTo>
                  <a:lnTo>
                    <a:pt x="8099" y="144311"/>
                  </a:lnTo>
                  <a:lnTo>
                    <a:pt x="8502" y="144663"/>
                  </a:lnTo>
                  <a:lnTo>
                    <a:pt x="8879" y="144638"/>
                  </a:lnTo>
                  <a:lnTo>
                    <a:pt x="9256" y="144940"/>
                  </a:lnTo>
                  <a:lnTo>
                    <a:pt x="9684" y="145644"/>
                  </a:lnTo>
                  <a:lnTo>
                    <a:pt x="10011" y="145242"/>
                  </a:lnTo>
                  <a:lnTo>
                    <a:pt x="9986" y="144889"/>
                  </a:lnTo>
                  <a:lnTo>
                    <a:pt x="10690" y="144487"/>
                  </a:lnTo>
                  <a:lnTo>
                    <a:pt x="11419" y="144437"/>
                  </a:lnTo>
                  <a:lnTo>
                    <a:pt x="11746" y="144034"/>
                  </a:lnTo>
                  <a:lnTo>
                    <a:pt x="12123" y="144009"/>
                  </a:lnTo>
                  <a:lnTo>
                    <a:pt x="12853" y="144311"/>
                  </a:lnTo>
                  <a:lnTo>
                    <a:pt x="13230" y="144286"/>
                  </a:lnTo>
                  <a:lnTo>
                    <a:pt x="13532" y="143506"/>
                  </a:lnTo>
                  <a:lnTo>
                    <a:pt x="14236" y="143456"/>
                  </a:lnTo>
                  <a:lnTo>
                    <a:pt x="14990" y="143783"/>
                  </a:lnTo>
                  <a:lnTo>
                    <a:pt x="15393" y="144110"/>
                  </a:lnTo>
                  <a:lnTo>
                    <a:pt x="16147" y="144060"/>
                  </a:lnTo>
                  <a:lnTo>
                    <a:pt x="16550" y="144739"/>
                  </a:lnTo>
                  <a:lnTo>
                    <a:pt x="17254" y="144663"/>
                  </a:lnTo>
                  <a:lnTo>
                    <a:pt x="18360" y="144588"/>
                  </a:lnTo>
                  <a:lnTo>
                    <a:pt x="18713" y="144563"/>
                  </a:lnTo>
                  <a:lnTo>
                    <a:pt x="19492" y="144864"/>
                  </a:lnTo>
                  <a:lnTo>
                    <a:pt x="19794" y="144462"/>
                  </a:lnTo>
                  <a:lnTo>
                    <a:pt x="20523" y="144412"/>
                  </a:lnTo>
                  <a:lnTo>
                    <a:pt x="20951" y="144739"/>
                  </a:lnTo>
                  <a:lnTo>
                    <a:pt x="21303" y="144713"/>
                  </a:lnTo>
                  <a:lnTo>
                    <a:pt x="21328" y="145091"/>
                  </a:lnTo>
                  <a:lnTo>
                    <a:pt x="21655" y="145066"/>
                  </a:lnTo>
                  <a:lnTo>
                    <a:pt x="22032" y="144663"/>
                  </a:lnTo>
                  <a:lnTo>
                    <a:pt x="22007" y="144286"/>
                  </a:lnTo>
                  <a:lnTo>
                    <a:pt x="21982" y="143934"/>
                  </a:lnTo>
                  <a:lnTo>
                    <a:pt x="22686" y="143531"/>
                  </a:lnTo>
                  <a:lnTo>
                    <a:pt x="22636" y="143154"/>
                  </a:lnTo>
                  <a:lnTo>
                    <a:pt x="23390" y="143104"/>
                  </a:lnTo>
                  <a:lnTo>
                    <a:pt x="23692" y="142701"/>
                  </a:lnTo>
                  <a:lnTo>
                    <a:pt x="24422" y="142651"/>
                  </a:lnTo>
                  <a:lnTo>
                    <a:pt x="24774" y="142626"/>
                  </a:lnTo>
                  <a:lnTo>
                    <a:pt x="25528" y="142928"/>
                  </a:lnTo>
                  <a:lnTo>
                    <a:pt x="25880" y="142525"/>
                  </a:lnTo>
                  <a:lnTo>
                    <a:pt x="26559" y="142098"/>
                  </a:lnTo>
                  <a:lnTo>
                    <a:pt x="26509" y="141368"/>
                  </a:lnTo>
                  <a:lnTo>
                    <a:pt x="26836" y="141016"/>
                  </a:lnTo>
                  <a:lnTo>
                    <a:pt x="27213" y="140966"/>
                  </a:lnTo>
                  <a:lnTo>
                    <a:pt x="27540" y="140589"/>
                  </a:lnTo>
                  <a:lnTo>
                    <a:pt x="27490" y="140212"/>
                  </a:lnTo>
                  <a:lnTo>
                    <a:pt x="28219" y="139809"/>
                  </a:lnTo>
                  <a:lnTo>
                    <a:pt x="28546" y="139784"/>
                  </a:lnTo>
                  <a:lnTo>
                    <a:pt x="29276" y="139734"/>
                  </a:lnTo>
                  <a:lnTo>
                    <a:pt x="29955" y="138929"/>
                  </a:lnTo>
                  <a:lnTo>
                    <a:pt x="29577" y="138602"/>
                  </a:lnTo>
                  <a:lnTo>
                    <a:pt x="29552" y="138225"/>
                  </a:lnTo>
                  <a:lnTo>
                    <a:pt x="29125" y="137923"/>
                  </a:lnTo>
                  <a:lnTo>
                    <a:pt x="29100" y="137521"/>
                  </a:lnTo>
                  <a:lnTo>
                    <a:pt x="29074" y="137194"/>
                  </a:lnTo>
                  <a:lnTo>
                    <a:pt x="29024" y="136489"/>
                  </a:lnTo>
                  <a:lnTo>
                    <a:pt x="28974" y="135735"/>
                  </a:lnTo>
                  <a:lnTo>
                    <a:pt x="29326" y="135358"/>
                  </a:lnTo>
                  <a:lnTo>
                    <a:pt x="29628" y="134955"/>
                  </a:lnTo>
                  <a:lnTo>
                    <a:pt x="30332" y="134528"/>
                  </a:lnTo>
                  <a:lnTo>
                    <a:pt x="30986" y="133773"/>
                  </a:lnTo>
                  <a:lnTo>
                    <a:pt x="31363" y="133723"/>
                  </a:lnTo>
                  <a:lnTo>
                    <a:pt x="31715" y="133346"/>
                  </a:lnTo>
                  <a:lnTo>
                    <a:pt x="32394" y="132541"/>
                  </a:lnTo>
                  <a:lnTo>
                    <a:pt x="32721" y="132189"/>
                  </a:lnTo>
                  <a:lnTo>
                    <a:pt x="33400" y="131736"/>
                  </a:lnTo>
                  <a:lnTo>
                    <a:pt x="33375" y="131384"/>
                  </a:lnTo>
                  <a:lnTo>
                    <a:pt x="33752" y="131359"/>
                  </a:lnTo>
                  <a:lnTo>
                    <a:pt x="33727" y="131007"/>
                  </a:lnTo>
                  <a:lnTo>
                    <a:pt x="34054" y="130604"/>
                  </a:lnTo>
                  <a:lnTo>
                    <a:pt x="34431" y="130579"/>
                  </a:lnTo>
                  <a:lnTo>
                    <a:pt x="35110" y="130504"/>
                  </a:lnTo>
                  <a:lnTo>
                    <a:pt x="35865" y="130453"/>
                  </a:lnTo>
                  <a:lnTo>
                    <a:pt x="36569" y="130403"/>
                  </a:lnTo>
                  <a:lnTo>
                    <a:pt x="36972" y="130378"/>
                  </a:lnTo>
                  <a:lnTo>
                    <a:pt x="37298" y="130328"/>
                  </a:lnTo>
                  <a:lnTo>
                    <a:pt x="37676" y="130302"/>
                  </a:lnTo>
                  <a:lnTo>
                    <a:pt x="38355" y="129875"/>
                  </a:lnTo>
                  <a:lnTo>
                    <a:pt x="38757" y="129850"/>
                  </a:lnTo>
                  <a:lnTo>
                    <a:pt x="39059" y="129473"/>
                  </a:lnTo>
                  <a:lnTo>
                    <a:pt x="39788" y="129422"/>
                  </a:lnTo>
                  <a:lnTo>
                    <a:pt x="40166" y="129397"/>
                  </a:lnTo>
                  <a:lnTo>
                    <a:pt x="40493" y="128995"/>
                  </a:lnTo>
                  <a:lnTo>
                    <a:pt x="40870" y="128970"/>
                  </a:lnTo>
                  <a:lnTo>
                    <a:pt x="41197" y="128567"/>
                  </a:lnTo>
                  <a:lnTo>
                    <a:pt x="41549" y="128190"/>
                  </a:lnTo>
                  <a:lnTo>
                    <a:pt x="41499" y="127838"/>
                  </a:lnTo>
                  <a:lnTo>
                    <a:pt x="41825" y="127461"/>
                  </a:lnTo>
                  <a:lnTo>
                    <a:pt x="41800" y="127083"/>
                  </a:lnTo>
                  <a:lnTo>
                    <a:pt x="41725" y="126354"/>
                  </a:lnTo>
                  <a:lnTo>
                    <a:pt x="41675" y="126278"/>
                  </a:lnTo>
                  <a:lnTo>
                    <a:pt x="41750" y="126203"/>
                  </a:lnTo>
                  <a:lnTo>
                    <a:pt x="41574" y="126102"/>
                  </a:lnTo>
                  <a:lnTo>
                    <a:pt x="41448" y="125901"/>
                  </a:lnTo>
                  <a:lnTo>
                    <a:pt x="41373" y="125700"/>
                  </a:lnTo>
                  <a:lnTo>
                    <a:pt x="41700" y="125323"/>
                  </a:lnTo>
                  <a:lnTo>
                    <a:pt x="41297" y="124971"/>
                  </a:lnTo>
                  <a:lnTo>
                    <a:pt x="41624" y="124216"/>
                  </a:lnTo>
                  <a:lnTo>
                    <a:pt x="41599" y="123864"/>
                  </a:lnTo>
                  <a:lnTo>
                    <a:pt x="41926" y="123487"/>
                  </a:lnTo>
                  <a:lnTo>
                    <a:pt x="42303" y="123436"/>
                  </a:lnTo>
                  <a:lnTo>
                    <a:pt x="42630" y="123059"/>
                  </a:lnTo>
                  <a:lnTo>
                    <a:pt x="43008" y="123034"/>
                  </a:lnTo>
                  <a:lnTo>
                    <a:pt x="43334" y="122984"/>
                  </a:lnTo>
                  <a:lnTo>
                    <a:pt x="43712" y="122959"/>
                  </a:lnTo>
                  <a:lnTo>
                    <a:pt x="44039" y="122581"/>
                  </a:lnTo>
                  <a:lnTo>
                    <a:pt x="44391" y="122179"/>
                  </a:lnTo>
                  <a:lnTo>
                    <a:pt x="44768" y="122154"/>
                  </a:lnTo>
                  <a:lnTo>
                    <a:pt x="45145" y="122481"/>
                  </a:lnTo>
                  <a:lnTo>
                    <a:pt x="45548" y="122833"/>
                  </a:lnTo>
                  <a:lnTo>
                    <a:pt x="45875" y="122783"/>
                  </a:lnTo>
                  <a:lnTo>
                    <a:pt x="46604" y="122732"/>
                  </a:lnTo>
                  <a:lnTo>
                    <a:pt x="46679" y="123462"/>
                  </a:lnTo>
                  <a:lnTo>
                    <a:pt x="47006" y="123084"/>
                  </a:lnTo>
                  <a:lnTo>
                    <a:pt x="47384" y="123034"/>
                  </a:lnTo>
                  <a:lnTo>
                    <a:pt x="47711" y="122657"/>
                  </a:lnTo>
                  <a:lnTo>
                    <a:pt x="48088" y="122607"/>
                  </a:lnTo>
                  <a:lnTo>
                    <a:pt x="48113" y="122984"/>
                  </a:lnTo>
                  <a:lnTo>
                    <a:pt x="48138" y="123361"/>
                  </a:lnTo>
                  <a:lnTo>
                    <a:pt x="48490" y="123336"/>
                  </a:lnTo>
                  <a:lnTo>
                    <a:pt x="48842" y="123286"/>
                  </a:lnTo>
                  <a:lnTo>
                    <a:pt x="48867" y="123638"/>
                  </a:lnTo>
                  <a:lnTo>
                    <a:pt x="48893" y="124015"/>
                  </a:lnTo>
                  <a:lnTo>
                    <a:pt x="49245" y="123613"/>
                  </a:lnTo>
                  <a:lnTo>
                    <a:pt x="49622" y="123939"/>
                  </a:lnTo>
                  <a:lnTo>
                    <a:pt x="50024" y="124292"/>
                  </a:lnTo>
                  <a:lnTo>
                    <a:pt x="50050" y="124644"/>
                  </a:lnTo>
                  <a:lnTo>
                    <a:pt x="50452" y="124996"/>
                  </a:lnTo>
                  <a:lnTo>
                    <a:pt x="50804" y="124971"/>
                  </a:lnTo>
                  <a:lnTo>
                    <a:pt x="51156" y="124920"/>
                  </a:lnTo>
                  <a:lnTo>
                    <a:pt x="51559" y="124895"/>
                  </a:lnTo>
                  <a:lnTo>
                    <a:pt x="51885" y="124870"/>
                  </a:lnTo>
                  <a:lnTo>
                    <a:pt x="52288" y="124845"/>
                  </a:lnTo>
                  <a:lnTo>
                    <a:pt x="52590" y="124442"/>
                  </a:lnTo>
                  <a:lnTo>
                    <a:pt x="52565" y="124090"/>
                  </a:lnTo>
                  <a:lnTo>
                    <a:pt x="52539" y="123713"/>
                  </a:lnTo>
                  <a:lnTo>
                    <a:pt x="52917" y="123688"/>
                  </a:lnTo>
                  <a:lnTo>
                    <a:pt x="53244" y="123663"/>
                  </a:lnTo>
                  <a:lnTo>
                    <a:pt x="53621" y="123638"/>
                  </a:lnTo>
                  <a:lnTo>
                    <a:pt x="53596" y="123260"/>
                  </a:lnTo>
                  <a:lnTo>
                    <a:pt x="53973" y="123235"/>
                  </a:lnTo>
                  <a:lnTo>
                    <a:pt x="54325" y="123210"/>
                  </a:lnTo>
                  <a:lnTo>
                    <a:pt x="54350" y="123562"/>
                  </a:lnTo>
                  <a:lnTo>
                    <a:pt x="54954" y="122883"/>
                  </a:lnTo>
                  <a:lnTo>
                    <a:pt x="55256" y="122707"/>
                  </a:lnTo>
                  <a:lnTo>
                    <a:pt x="55608" y="122280"/>
                  </a:lnTo>
                  <a:lnTo>
                    <a:pt x="55960" y="122254"/>
                  </a:lnTo>
                  <a:lnTo>
                    <a:pt x="56337" y="122229"/>
                  </a:lnTo>
                  <a:lnTo>
                    <a:pt x="57041" y="121827"/>
                  </a:lnTo>
                  <a:lnTo>
                    <a:pt x="57368" y="121450"/>
                  </a:lnTo>
                  <a:lnTo>
                    <a:pt x="57343" y="121072"/>
                  </a:lnTo>
                  <a:lnTo>
                    <a:pt x="57645" y="120670"/>
                  </a:lnTo>
                  <a:lnTo>
                    <a:pt x="57997" y="120293"/>
                  </a:lnTo>
                  <a:lnTo>
                    <a:pt x="58726" y="120217"/>
                  </a:lnTo>
                  <a:lnTo>
                    <a:pt x="59104" y="120192"/>
                  </a:lnTo>
                  <a:lnTo>
                    <a:pt x="59883" y="120871"/>
                  </a:lnTo>
                  <a:lnTo>
                    <a:pt x="60210" y="120469"/>
                  </a:lnTo>
                  <a:lnTo>
                    <a:pt x="61367" y="121123"/>
                  </a:lnTo>
                  <a:lnTo>
                    <a:pt x="61317" y="120745"/>
                  </a:lnTo>
                  <a:lnTo>
                    <a:pt x="61669" y="120368"/>
                  </a:lnTo>
                  <a:lnTo>
                    <a:pt x="62021" y="120318"/>
                  </a:lnTo>
                  <a:lnTo>
                    <a:pt x="62398" y="120293"/>
                  </a:lnTo>
                  <a:lnTo>
                    <a:pt x="62071" y="120695"/>
                  </a:lnTo>
                  <a:lnTo>
                    <a:pt x="62096" y="121072"/>
                  </a:lnTo>
                  <a:lnTo>
                    <a:pt x="62474" y="121399"/>
                  </a:lnTo>
                  <a:lnTo>
                    <a:pt x="62147" y="121777"/>
                  </a:lnTo>
                  <a:lnTo>
                    <a:pt x="62901" y="122430"/>
                  </a:lnTo>
                  <a:lnTo>
                    <a:pt x="63429" y="123889"/>
                  </a:lnTo>
                  <a:lnTo>
                    <a:pt x="63882" y="125272"/>
                  </a:lnTo>
                  <a:lnTo>
                    <a:pt x="64284" y="125599"/>
                  </a:lnTo>
                  <a:lnTo>
                    <a:pt x="65140" y="127360"/>
                  </a:lnTo>
                  <a:lnTo>
                    <a:pt x="65517" y="127335"/>
                  </a:lnTo>
                  <a:lnTo>
                    <a:pt x="66296" y="127989"/>
                  </a:lnTo>
                  <a:lnTo>
                    <a:pt x="66699" y="128718"/>
                  </a:lnTo>
                  <a:lnTo>
                    <a:pt x="67126" y="128995"/>
                  </a:lnTo>
                  <a:lnTo>
                    <a:pt x="67504" y="129372"/>
                  </a:lnTo>
                  <a:lnTo>
                    <a:pt x="68661" y="130353"/>
                  </a:lnTo>
                  <a:lnTo>
                    <a:pt x="70999" y="132340"/>
                  </a:lnTo>
                  <a:lnTo>
                    <a:pt x="71402" y="132314"/>
                  </a:lnTo>
                  <a:lnTo>
                    <a:pt x="71804" y="133019"/>
                  </a:lnTo>
                  <a:lnTo>
                    <a:pt x="72534" y="132968"/>
                  </a:lnTo>
                  <a:lnTo>
                    <a:pt x="72961" y="133647"/>
                  </a:lnTo>
                  <a:lnTo>
                    <a:pt x="73288" y="133245"/>
                  </a:lnTo>
                  <a:lnTo>
                    <a:pt x="74445" y="134276"/>
                  </a:lnTo>
                  <a:lnTo>
                    <a:pt x="74873" y="134603"/>
                  </a:lnTo>
                  <a:lnTo>
                    <a:pt x="75250" y="134905"/>
                  </a:lnTo>
                  <a:lnTo>
                    <a:pt x="75577" y="134880"/>
                  </a:lnTo>
                  <a:lnTo>
                    <a:pt x="76382" y="135559"/>
                  </a:lnTo>
                  <a:lnTo>
                    <a:pt x="76759" y="135534"/>
                  </a:lnTo>
                  <a:lnTo>
                    <a:pt x="77136" y="135861"/>
                  </a:lnTo>
                  <a:lnTo>
                    <a:pt x="77186" y="136565"/>
                  </a:lnTo>
                  <a:lnTo>
                    <a:pt x="77212" y="136967"/>
                  </a:lnTo>
                  <a:lnTo>
                    <a:pt x="77237" y="137294"/>
                  </a:lnTo>
                  <a:lnTo>
                    <a:pt x="78016" y="137621"/>
                  </a:lnTo>
                  <a:lnTo>
                    <a:pt x="78368" y="137596"/>
                  </a:lnTo>
                  <a:lnTo>
                    <a:pt x="78721" y="137571"/>
                  </a:lnTo>
                  <a:lnTo>
                    <a:pt x="79500" y="137873"/>
                  </a:lnTo>
                  <a:lnTo>
                    <a:pt x="79877" y="138174"/>
                  </a:lnTo>
                  <a:lnTo>
                    <a:pt x="79903" y="138577"/>
                  </a:lnTo>
                  <a:lnTo>
                    <a:pt x="80305" y="138879"/>
                  </a:lnTo>
                  <a:lnTo>
                    <a:pt x="80733" y="139935"/>
                  </a:lnTo>
                  <a:lnTo>
                    <a:pt x="81210" y="140991"/>
                  </a:lnTo>
                  <a:lnTo>
                    <a:pt x="81286" y="142073"/>
                  </a:lnTo>
                  <a:lnTo>
                    <a:pt x="80934" y="142475"/>
                  </a:lnTo>
                  <a:lnTo>
                    <a:pt x="80582" y="142500"/>
                  </a:lnTo>
                  <a:lnTo>
                    <a:pt x="80230" y="142525"/>
                  </a:lnTo>
                  <a:lnTo>
                    <a:pt x="80255" y="142903"/>
                  </a:lnTo>
                  <a:lnTo>
                    <a:pt x="80280" y="143255"/>
                  </a:lnTo>
                  <a:lnTo>
                    <a:pt x="80305" y="143607"/>
                  </a:lnTo>
                  <a:lnTo>
                    <a:pt x="80330" y="143959"/>
                  </a:lnTo>
                  <a:lnTo>
                    <a:pt x="80028" y="144361"/>
                  </a:lnTo>
                  <a:lnTo>
                    <a:pt x="79676" y="144739"/>
                  </a:lnTo>
                  <a:lnTo>
                    <a:pt x="79727" y="145116"/>
                  </a:lnTo>
                  <a:lnTo>
                    <a:pt x="80104" y="145443"/>
                  </a:lnTo>
                  <a:lnTo>
                    <a:pt x="80456" y="145418"/>
                  </a:lnTo>
                  <a:lnTo>
                    <a:pt x="80808" y="145392"/>
                  </a:lnTo>
                  <a:lnTo>
                    <a:pt x="81160" y="145367"/>
                  </a:lnTo>
                  <a:lnTo>
                    <a:pt x="81512" y="144990"/>
                  </a:lnTo>
                  <a:lnTo>
                    <a:pt x="81864" y="144965"/>
                  </a:lnTo>
                  <a:lnTo>
                    <a:pt x="81839" y="144563"/>
                  </a:lnTo>
                  <a:lnTo>
                    <a:pt x="82569" y="144160"/>
                  </a:lnTo>
                  <a:lnTo>
                    <a:pt x="82543" y="143783"/>
                  </a:lnTo>
                  <a:lnTo>
                    <a:pt x="82468" y="143079"/>
                  </a:lnTo>
                  <a:lnTo>
                    <a:pt x="82820" y="142701"/>
                  </a:lnTo>
                  <a:lnTo>
                    <a:pt x="83122" y="142299"/>
                  </a:lnTo>
                  <a:lnTo>
                    <a:pt x="83474" y="141897"/>
                  </a:lnTo>
                  <a:lnTo>
                    <a:pt x="83826" y="141871"/>
                  </a:lnTo>
                  <a:lnTo>
                    <a:pt x="84178" y="141846"/>
                  </a:lnTo>
                  <a:lnTo>
                    <a:pt x="84581" y="141821"/>
                  </a:lnTo>
                  <a:lnTo>
                    <a:pt x="84530" y="141444"/>
                  </a:lnTo>
                  <a:lnTo>
                    <a:pt x="84505" y="141117"/>
                  </a:lnTo>
                  <a:lnTo>
                    <a:pt x="84480" y="140740"/>
                  </a:lnTo>
                  <a:lnTo>
                    <a:pt x="84430" y="140010"/>
                  </a:lnTo>
                  <a:lnTo>
                    <a:pt x="84404" y="139633"/>
                  </a:lnTo>
                  <a:lnTo>
                    <a:pt x="84354" y="139281"/>
                  </a:lnTo>
                  <a:lnTo>
                    <a:pt x="83952" y="138954"/>
                  </a:lnTo>
                  <a:lnTo>
                    <a:pt x="83273" y="139356"/>
                  </a:lnTo>
                  <a:lnTo>
                    <a:pt x="82845" y="138778"/>
                  </a:lnTo>
                  <a:lnTo>
                    <a:pt x="82644" y="137847"/>
                  </a:lnTo>
                  <a:lnTo>
                    <a:pt x="82719" y="137244"/>
                  </a:lnTo>
                  <a:lnTo>
                    <a:pt x="83097" y="137219"/>
                  </a:lnTo>
                  <a:lnTo>
                    <a:pt x="83072" y="136816"/>
                  </a:lnTo>
                  <a:lnTo>
                    <a:pt x="83398" y="136464"/>
                  </a:lnTo>
                  <a:lnTo>
                    <a:pt x="83046" y="136489"/>
                  </a:lnTo>
                  <a:lnTo>
                    <a:pt x="83373" y="136087"/>
                  </a:lnTo>
                  <a:lnTo>
                    <a:pt x="83675" y="135710"/>
                  </a:lnTo>
                  <a:lnTo>
                    <a:pt x="84078" y="135685"/>
                  </a:lnTo>
                  <a:lnTo>
                    <a:pt x="84430" y="135659"/>
                  </a:lnTo>
                  <a:lnTo>
                    <a:pt x="84455" y="136012"/>
                  </a:lnTo>
                  <a:lnTo>
                    <a:pt x="85209" y="136338"/>
                  </a:lnTo>
                  <a:lnTo>
                    <a:pt x="85587" y="136288"/>
                  </a:lnTo>
                  <a:lnTo>
                    <a:pt x="85939" y="136263"/>
                  </a:lnTo>
                  <a:lnTo>
                    <a:pt x="86316" y="136238"/>
                  </a:lnTo>
                  <a:lnTo>
                    <a:pt x="86668" y="136213"/>
                  </a:lnTo>
                  <a:lnTo>
                    <a:pt x="86693" y="136540"/>
                  </a:lnTo>
                  <a:lnTo>
                    <a:pt x="86743" y="136917"/>
                  </a:lnTo>
                  <a:lnTo>
                    <a:pt x="87096" y="137269"/>
                  </a:lnTo>
                  <a:lnTo>
                    <a:pt x="87121" y="137596"/>
                  </a:lnTo>
                  <a:lnTo>
                    <a:pt x="87548" y="137973"/>
                  </a:lnTo>
                  <a:lnTo>
                    <a:pt x="87875" y="137948"/>
                  </a:lnTo>
                  <a:lnTo>
                    <a:pt x="88252" y="137898"/>
                  </a:lnTo>
                  <a:lnTo>
                    <a:pt x="88605" y="137495"/>
                  </a:lnTo>
                  <a:lnTo>
                    <a:pt x="88529" y="136766"/>
                  </a:lnTo>
                  <a:lnTo>
                    <a:pt x="88479" y="136062"/>
                  </a:lnTo>
                  <a:lnTo>
                    <a:pt x="88454" y="135685"/>
                  </a:lnTo>
                  <a:lnTo>
                    <a:pt x="87674" y="135408"/>
                  </a:lnTo>
                  <a:lnTo>
                    <a:pt x="87297" y="134679"/>
                  </a:lnTo>
                  <a:lnTo>
                    <a:pt x="86869" y="134352"/>
                  </a:lnTo>
                  <a:lnTo>
                    <a:pt x="86140" y="134050"/>
                  </a:lnTo>
                  <a:lnTo>
                    <a:pt x="85410" y="134100"/>
                  </a:lnTo>
                  <a:lnTo>
                    <a:pt x="85008" y="133798"/>
                  </a:lnTo>
                  <a:lnTo>
                    <a:pt x="84631" y="133446"/>
                  </a:lnTo>
                  <a:lnTo>
                    <a:pt x="83474" y="133170"/>
                  </a:lnTo>
                  <a:lnTo>
                    <a:pt x="83122" y="132843"/>
                  </a:lnTo>
                  <a:lnTo>
                    <a:pt x="82719" y="132491"/>
                  </a:lnTo>
                  <a:lnTo>
                    <a:pt x="82342" y="132516"/>
                  </a:lnTo>
                  <a:lnTo>
                    <a:pt x="81638" y="132591"/>
                  </a:lnTo>
                  <a:lnTo>
                    <a:pt x="81261" y="132264"/>
                  </a:lnTo>
                  <a:lnTo>
                    <a:pt x="80481" y="131962"/>
                  </a:lnTo>
                  <a:lnTo>
                    <a:pt x="80104" y="131988"/>
                  </a:lnTo>
                  <a:lnTo>
                    <a:pt x="80456" y="131585"/>
                  </a:lnTo>
                  <a:lnTo>
                    <a:pt x="80808" y="131560"/>
                  </a:lnTo>
                  <a:lnTo>
                    <a:pt x="81160" y="131183"/>
                  </a:lnTo>
                  <a:lnTo>
                    <a:pt x="81110" y="130428"/>
                  </a:lnTo>
                  <a:lnTo>
                    <a:pt x="79953" y="130177"/>
                  </a:lnTo>
                  <a:lnTo>
                    <a:pt x="79601" y="130202"/>
                  </a:lnTo>
                  <a:lnTo>
                    <a:pt x="78544" y="130302"/>
                  </a:lnTo>
                  <a:lnTo>
                    <a:pt x="77790" y="130353"/>
                  </a:lnTo>
                  <a:lnTo>
                    <a:pt x="77061" y="130051"/>
                  </a:lnTo>
                  <a:lnTo>
                    <a:pt x="76608" y="129372"/>
                  </a:lnTo>
                  <a:lnTo>
                    <a:pt x="76256" y="128995"/>
                  </a:lnTo>
                  <a:lnTo>
                    <a:pt x="75451" y="128341"/>
                  </a:lnTo>
                  <a:lnTo>
                    <a:pt x="74998" y="127687"/>
                  </a:lnTo>
                  <a:lnTo>
                    <a:pt x="74269" y="127008"/>
                  </a:lnTo>
                  <a:lnTo>
                    <a:pt x="74219" y="126278"/>
                  </a:lnTo>
                  <a:lnTo>
                    <a:pt x="74520" y="125876"/>
                  </a:lnTo>
                  <a:lnTo>
                    <a:pt x="74118" y="125197"/>
                  </a:lnTo>
                  <a:lnTo>
                    <a:pt x="73665" y="124493"/>
                  </a:lnTo>
                  <a:lnTo>
                    <a:pt x="73640" y="124116"/>
                  </a:lnTo>
                  <a:lnTo>
                    <a:pt x="73263" y="123789"/>
                  </a:lnTo>
                  <a:lnTo>
                    <a:pt x="73213" y="123110"/>
                  </a:lnTo>
                  <a:lnTo>
                    <a:pt x="72835" y="123135"/>
                  </a:lnTo>
                  <a:lnTo>
                    <a:pt x="72081" y="122808"/>
                  </a:lnTo>
                  <a:lnTo>
                    <a:pt x="71326" y="122481"/>
                  </a:lnTo>
                  <a:lnTo>
                    <a:pt x="70949" y="122531"/>
                  </a:lnTo>
                  <a:lnTo>
                    <a:pt x="70195" y="122229"/>
                  </a:lnTo>
                  <a:lnTo>
                    <a:pt x="70170" y="121852"/>
                  </a:lnTo>
                  <a:lnTo>
                    <a:pt x="69792" y="121550"/>
                  </a:lnTo>
                  <a:lnTo>
                    <a:pt x="69767" y="121173"/>
                  </a:lnTo>
                  <a:lnTo>
                    <a:pt x="69340" y="120494"/>
                  </a:lnTo>
                  <a:lnTo>
                    <a:pt x="69692" y="120092"/>
                  </a:lnTo>
                  <a:lnTo>
                    <a:pt x="69641" y="119714"/>
                  </a:lnTo>
                  <a:lnTo>
                    <a:pt x="69616" y="119362"/>
                  </a:lnTo>
                  <a:lnTo>
                    <a:pt x="69943" y="118985"/>
                  </a:lnTo>
                  <a:lnTo>
                    <a:pt x="70295" y="118583"/>
                  </a:lnTo>
                  <a:lnTo>
                    <a:pt x="70270" y="118230"/>
                  </a:lnTo>
                  <a:lnTo>
                    <a:pt x="69893" y="118256"/>
                  </a:lnTo>
                  <a:lnTo>
                    <a:pt x="69516" y="117903"/>
                  </a:lnTo>
                  <a:lnTo>
                    <a:pt x="69490" y="117577"/>
                  </a:lnTo>
                  <a:lnTo>
                    <a:pt x="69113" y="117602"/>
                  </a:lnTo>
                  <a:lnTo>
                    <a:pt x="69440" y="117174"/>
                  </a:lnTo>
                  <a:lnTo>
                    <a:pt x="69792" y="117149"/>
                  </a:lnTo>
                  <a:lnTo>
                    <a:pt x="69742" y="116445"/>
                  </a:lnTo>
                  <a:lnTo>
                    <a:pt x="70471" y="116394"/>
                  </a:lnTo>
                  <a:lnTo>
                    <a:pt x="70849" y="116344"/>
                  </a:lnTo>
                  <a:lnTo>
                    <a:pt x="71201" y="116319"/>
                  </a:lnTo>
                  <a:lnTo>
                    <a:pt x="71578" y="116294"/>
                  </a:lnTo>
                  <a:lnTo>
                    <a:pt x="71905" y="115891"/>
                  </a:lnTo>
                  <a:lnTo>
                    <a:pt x="72257" y="115866"/>
                  </a:lnTo>
                  <a:lnTo>
                    <a:pt x="72207" y="115539"/>
                  </a:lnTo>
                  <a:lnTo>
                    <a:pt x="72609" y="115514"/>
                  </a:lnTo>
                  <a:lnTo>
                    <a:pt x="72961" y="115464"/>
                  </a:lnTo>
                  <a:lnTo>
                    <a:pt x="72986" y="115816"/>
                  </a:lnTo>
                  <a:lnTo>
                    <a:pt x="73389" y="116143"/>
                  </a:lnTo>
                  <a:lnTo>
                    <a:pt x="73389" y="116143"/>
                  </a:lnTo>
                  <a:lnTo>
                    <a:pt x="73338" y="115439"/>
                  </a:lnTo>
                  <a:lnTo>
                    <a:pt x="73691" y="115414"/>
                  </a:lnTo>
                  <a:lnTo>
                    <a:pt x="73766" y="115313"/>
                  </a:lnTo>
                  <a:lnTo>
                    <a:pt x="74068" y="115414"/>
                  </a:lnTo>
                  <a:lnTo>
                    <a:pt x="74395" y="115011"/>
                  </a:lnTo>
                  <a:lnTo>
                    <a:pt x="74420" y="115388"/>
                  </a:lnTo>
                  <a:lnTo>
                    <a:pt x="74445" y="115741"/>
                  </a:lnTo>
                  <a:lnTo>
                    <a:pt x="74470" y="116118"/>
                  </a:lnTo>
                  <a:lnTo>
                    <a:pt x="74168" y="116520"/>
                  </a:lnTo>
                  <a:lnTo>
                    <a:pt x="73791" y="116545"/>
                  </a:lnTo>
                  <a:lnTo>
                    <a:pt x="73464" y="116897"/>
                  </a:lnTo>
                  <a:lnTo>
                    <a:pt x="73867" y="117250"/>
                  </a:lnTo>
                  <a:lnTo>
                    <a:pt x="73892" y="117602"/>
                  </a:lnTo>
                  <a:lnTo>
                    <a:pt x="73942" y="118356"/>
                  </a:lnTo>
                  <a:lnTo>
                    <a:pt x="74344" y="118658"/>
                  </a:lnTo>
                  <a:lnTo>
                    <a:pt x="74370" y="119035"/>
                  </a:lnTo>
                  <a:lnTo>
                    <a:pt x="74747" y="119362"/>
                  </a:lnTo>
                  <a:lnTo>
                    <a:pt x="75049" y="118608"/>
                  </a:lnTo>
                  <a:lnTo>
                    <a:pt x="75376" y="118230"/>
                  </a:lnTo>
                  <a:lnTo>
                    <a:pt x="75703" y="117476"/>
                  </a:lnTo>
                  <a:lnTo>
                    <a:pt x="75677" y="117099"/>
                  </a:lnTo>
                  <a:lnTo>
                    <a:pt x="76029" y="117074"/>
                  </a:lnTo>
                  <a:lnTo>
                    <a:pt x="76432" y="117400"/>
                  </a:lnTo>
                  <a:lnTo>
                    <a:pt x="76834" y="117753"/>
                  </a:lnTo>
                  <a:lnTo>
                    <a:pt x="77186" y="118080"/>
                  </a:lnTo>
                  <a:lnTo>
                    <a:pt x="77614" y="118759"/>
                  </a:lnTo>
                  <a:lnTo>
                    <a:pt x="77312" y="119513"/>
                  </a:lnTo>
                  <a:lnTo>
                    <a:pt x="77337" y="119890"/>
                  </a:lnTo>
                  <a:lnTo>
                    <a:pt x="77388" y="120595"/>
                  </a:lnTo>
                  <a:lnTo>
                    <a:pt x="78117" y="120544"/>
                  </a:lnTo>
                  <a:lnTo>
                    <a:pt x="78167" y="120947"/>
                  </a:lnTo>
                  <a:lnTo>
                    <a:pt x="78519" y="120896"/>
                  </a:lnTo>
                  <a:lnTo>
                    <a:pt x="78897" y="121198"/>
                  </a:lnTo>
                  <a:lnTo>
                    <a:pt x="79324" y="121550"/>
                  </a:lnTo>
                  <a:lnTo>
                    <a:pt x="78218" y="121651"/>
                  </a:lnTo>
                  <a:lnTo>
                    <a:pt x="78595" y="121953"/>
                  </a:lnTo>
                  <a:lnTo>
                    <a:pt x="78972" y="122305"/>
                  </a:lnTo>
                  <a:lnTo>
                    <a:pt x="79425" y="123009"/>
                  </a:lnTo>
                  <a:lnTo>
                    <a:pt x="79777" y="122984"/>
                  </a:lnTo>
                  <a:lnTo>
                    <a:pt x="80557" y="123613"/>
                  </a:lnTo>
                  <a:lnTo>
                    <a:pt x="80582" y="123990"/>
                  </a:lnTo>
                  <a:lnTo>
                    <a:pt x="81361" y="124292"/>
                  </a:lnTo>
                  <a:lnTo>
                    <a:pt x="82066" y="123864"/>
                  </a:lnTo>
                  <a:lnTo>
                    <a:pt x="82418" y="123839"/>
                  </a:lnTo>
                  <a:lnTo>
                    <a:pt x="83197" y="124518"/>
                  </a:lnTo>
                  <a:lnTo>
                    <a:pt x="83977" y="125172"/>
                  </a:lnTo>
                  <a:lnTo>
                    <a:pt x="84404" y="125876"/>
                  </a:lnTo>
                  <a:lnTo>
                    <a:pt x="85109" y="125826"/>
                  </a:lnTo>
                  <a:lnTo>
                    <a:pt x="85536" y="126505"/>
                  </a:lnTo>
                  <a:lnTo>
                    <a:pt x="86291" y="126832"/>
                  </a:lnTo>
                  <a:lnTo>
                    <a:pt x="86668" y="126807"/>
                  </a:lnTo>
                  <a:lnTo>
                    <a:pt x="87096" y="127461"/>
                  </a:lnTo>
                  <a:lnTo>
                    <a:pt x="87422" y="127435"/>
                  </a:lnTo>
                  <a:lnTo>
                    <a:pt x="87825" y="127787"/>
                  </a:lnTo>
                  <a:lnTo>
                    <a:pt x="88554" y="127737"/>
                  </a:lnTo>
                  <a:lnTo>
                    <a:pt x="88931" y="127712"/>
                  </a:lnTo>
                  <a:lnTo>
                    <a:pt x="89334" y="128014"/>
                  </a:lnTo>
                  <a:lnTo>
                    <a:pt x="89384" y="128391"/>
                  </a:lnTo>
                  <a:lnTo>
                    <a:pt x="89711" y="128718"/>
                  </a:lnTo>
                  <a:lnTo>
                    <a:pt x="90114" y="128693"/>
                  </a:lnTo>
                  <a:lnTo>
                    <a:pt x="90164" y="129397"/>
                  </a:lnTo>
                  <a:lnTo>
                    <a:pt x="90868" y="129347"/>
                  </a:lnTo>
                  <a:lnTo>
                    <a:pt x="90893" y="129699"/>
                  </a:lnTo>
                  <a:lnTo>
                    <a:pt x="91270" y="129674"/>
                  </a:lnTo>
                  <a:lnTo>
                    <a:pt x="91648" y="129649"/>
                  </a:lnTo>
                  <a:lnTo>
                    <a:pt x="91572" y="128944"/>
                  </a:lnTo>
                  <a:lnTo>
                    <a:pt x="91547" y="128567"/>
                  </a:lnTo>
                  <a:lnTo>
                    <a:pt x="91522" y="128240"/>
                  </a:lnTo>
                  <a:lnTo>
                    <a:pt x="91497" y="127838"/>
                  </a:lnTo>
                  <a:lnTo>
                    <a:pt x="91522" y="127813"/>
                  </a:lnTo>
                  <a:lnTo>
                    <a:pt x="91547" y="128190"/>
                  </a:lnTo>
                  <a:lnTo>
                    <a:pt x="91572" y="128517"/>
                  </a:lnTo>
                  <a:lnTo>
                    <a:pt x="91597" y="128894"/>
                  </a:lnTo>
                  <a:lnTo>
                    <a:pt x="91648" y="129598"/>
                  </a:lnTo>
                  <a:lnTo>
                    <a:pt x="92050" y="129950"/>
                  </a:lnTo>
                  <a:lnTo>
                    <a:pt x="92075" y="130302"/>
                  </a:lnTo>
                  <a:lnTo>
                    <a:pt x="92100" y="130655"/>
                  </a:lnTo>
                  <a:lnTo>
                    <a:pt x="91748" y="130705"/>
                  </a:lnTo>
                  <a:lnTo>
                    <a:pt x="91773" y="131057"/>
                  </a:lnTo>
                  <a:lnTo>
                    <a:pt x="91799" y="131434"/>
                  </a:lnTo>
                  <a:lnTo>
                    <a:pt x="91824" y="131761"/>
                  </a:lnTo>
                  <a:lnTo>
                    <a:pt x="91849" y="132138"/>
                  </a:lnTo>
                  <a:lnTo>
                    <a:pt x="91899" y="132516"/>
                  </a:lnTo>
                  <a:lnTo>
                    <a:pt x="91949" y="133245"/>
                  </a:lnTo>
                  <a:lnTo>
                    <a:pt x="91597" y="133597"/>
                  </a:lnTo>
                  <a:lnTo>
                    <a:pt x="91648" y="133974"/>
                  </a:lnTo>
                  <a:lnTo>
                    <a:pt x="91673" y="134352"/>
                  </a:lnTo>
                  <a:lnTo>
                    <a:pt x="92050" y="134679"/>
                  </a:lnTo>
                  <a:lnTo>
                    <a:pt x="91723" y="135081"/>
                  </a:lnTo>
                  <a:lnTo>
                    <a:pt x="91748" y="135408"/>
                  </a:lnTo>
                  <a:lnTo>
                    <a:pt x="92126" y="135383"/>
                  </a:lnTo>
                  <a:lnTo>
                    <a:pt x="92151" y="135785"/>
                  </a:lnTo>
                  <a:lnTo>
                    <a:pt x="91773" y="135810"/>
                  </a:lnTo>
                  <a:lnTo>
                    <a:pt x="91849" y="136515"/>
                  </a:lnTo>
                  <a:lnTo>
                    <a:pt x="92578" y="136464"/>
                  </a:lnTo>
                  <a:lnTo>
                    <a:pt x="92955" y="136791"/>
                  </a:lnTo>
                  <a:lnTo>
                    <a:pt x="93685" y="136741"/>
                  </a:lnTo>
                  <a:lnTo>
                    <a:pt x="93710" y="137068"/>
                  </a:lnTo>
                  <a:lnTo>
                    <a:pt x="94138" y="137772"/>
                  </a:lnTo>
                  <a:lnTo>
                    <a:pt x="94087" y="137772"/>
                  </a:lnTo>
                  <a:lnTo>
                    <a:pt x="94464" y="138476"/>
                  </a:lnTo>
                  <a:lnTo>
                    <a:pt x="94867" y="138803"/>
                  </a:lnTo>
                  <a:lnTo>
                    <a:pt x="95571" y="138753"/>
                  </a:lnTo>
                  <a:lnTo>
                    <a:pt x="95621" y="139105"/>
                  </a:lnTo>
                  <a:lnTo>
                    <a:pt x="95672" y="139859"/>
                  </a:lnTo>
                  <a:lnTo>
                    <a:pt x="96099" y="140186"/>
                  </a:lnTo>
                  <a:lnTo>
                    <a:pt x="96401" y="139784"/>
                  </a:lnTo>
                  <a:lnTo>
                    <a:pt x="96803" y="139759"/>
                  </a:lnTo>
                  <a:lnTo>
                    <a:pt x="97130" y="139734"/>
                  </a:lnTo>
                  <a:lnTo>
                    <a:pt x="97533" y="139709"/>
                  </a:lnTo>
                  <a:lnTo>
                    <a:pt x="97558" y="140061"/>
                  </a:lnTo>
                  <a:lnTo>
                    <a:pt x="97583" y="140413"/>
                  </a:lnTo>
                  <a:lnTo>
                    <a:pt x="96854" y="140463"/>
                  </a:lnTo>
                  <a:lnTo>
                    <a:pt x="96451" y="140488"/>
                  </a:lnTo>
                  <a:lnTo>
                    <a:pt x="96150" y="140891"/>
                  </a:lnTo>
                  <a:lnTo>
                    <a:pt x="96527" y="141243"/>
                  </a:lnTo>
                  <a:lnTo>
                    <a:pt x="96552" y="141595"/>
                  </a:lnTo>
                  <a:lnTo>
                    <a:pt x="96577" y="141972"/>
                  </a:lnTo>
                  <a:lnTo>
                    <a:pt x="96979" y="141922"/>
                  </a:lnTo>
                  <a:lnTo>
                    <a:pt x="97734" y="142224"/>
                  </a:lnTo>
                  <a:lnTo>
                    <a:pt x="98036" y="141846"/>
                  </a:lnTo>
                  <a:lnTo>
                    <a:pt x="98413" y="141821"/>
                  </a:lnTo>
                  <a:lnTo>
                    <a:pt x="98765" y="141796"/>
                  </a:lnTo>
                  <a:lnTo>
                    <a:pt x="98790" y="142123"/>
                  </a:lnTo>
                  <a:lnTo>
                    <a:pt x="99494" y="141746"/>
                  </a:lnTo>
                  <a:lnTo>
                    <a:pt x="99847" y="141695"/>
                  </a:lnTo>
                  <a:lnTo>
                    <a:pt x="100249" y="141670"/>
                  </a:lnTo>
                  <a:lnTo>
                    <a:pt x="100953" y="141620"/>
                  </a:lnTo>
                  <a:lnTo>
                    <a:pt x="101305" y="141922"/>
                  </a:lnTo>
                  <a:lnTo>
                    <a:pt x="101733" y="142249"/>
                  </a:lnTo>
                  <a:lnTo>
                    <a:pt x="101708" y="141897"/>
                  </a:lnTo>
                  <a:lnTo>
                    <a:pt x="102412" y="141846"/>
                  </a:lnTo>
                  <a:lnTo>
                    <a:pt x="102789" y="142148"/>
                  </a:lnTo>
                  <a:lnTo>
                    <a:pt x="103192" y="142525"/>
                  </a:lnTo>
                  <a:lnTo>
                    <a:pt x="103946" y="142802"/>
                  </a:lnTo>
                  <a:lnTo>
                    <a:pt x="103644" y="143230"/>
                  </a:lnTo>
                  <a:lnTo>
                    <a:pt x="103242" y="143255"/>
                  </a:lnTo>
                  <a:lnTo>
                    <a:pt x="102915" y="143632"/>
                  </a:lnTo>
                  <a:lnTo>
                    <a:pt x="102538" y="143305"/>
                  </a:lnTo>
                  <a:lnTo>
                    <a:pt x="102512" y="142928"/>
                  </a:lnTo>
                  <a:lnTo>
                    <a:pt x="102110" y="142601"/>
                  </a:lnTo>
                  <a:lnTo>
                    <a:pt x="101406" y="143003"/>
                  </a:lnTo>
                  <a:lnTo>
                    <a:pt x="101381" y="142651"/>
                  </a:lnTo>
                  <a:lnTo>
                    <a:pt x="101029" y="142676"/>
                  </a:lnTo>
                  <a:lnTo>
                    <a:pt x="100651" y="142727"/>
                  </a:lnTo>
                  <a:lnTo>
                    <a:pt x="100324" y="142752"/>
                  </a:lnTo>
                  <a:lnTo>
                    <a:pt x="99947" y="142777"/>
                  </a:lnTo>
                  <a:lnTo>
                    <a:pt x="99595" y="143154"/>
                  </a:lnTo>
                  <a:lnTo>
                    <a:pt x="99243" y="143179"/>
                  </a:lnTo>
                  <a:lnTo>
                    <a:pt x="98866" y="143204"/>
                  </a:lnTo>
                  <a:lnTo>
                    <a:pt x="98514" y="143230"/>
                  </a:lnTo>
                  <a:lnTo>
                    <a:pt x="98162" y="143255"/>
                  </a:lnTo>
                  <a:lnTo>
                    <a:pt x="97835" y="143682"/>
                  </a:lnTo>
                  <a:lnTo>
                    <a:pt x="97885" y="144034"/>
                  </a:lnTo>
                  <a:lnTo>
                    <a:pt x="98262" y="144739"/>
                  </a:lnTo>
                  <a:lnTo>
                    <a:pt x="98639" y="144713"/>
                  </a:lnTo>
                  <a:lnTo>
                    <a:pt x="99017" y="145015"/>
                  </a:lnTo>
                  <a:lnTo>
                    <a:pt x="99419" y="145367"/>
                  </a:lnTo>
                  <a:lnTo>
                    <a:pt x="99444" y="145719"/>
                  </a:lnTo>
                  <a:lnTo>
                    <a:pt x="99494" y="146449"/>
                  </a:lnTo>
                  <a:lnTo>
                    <a:pt x="99168" y="146851"/>
                  </a:lnTo>
                  <a:lnTo>
                    <a:pt x="99545" y="147153"/>
                  </a:lnTo>
                  <a:lnTo>
                    <a:pt x="99570" y="147530"/>
                  </a:lnTo>
                  <a:lnTo>
                    <a:pt x="99595" y="147882"/>
                  </a:lnTo>
                  <a:lnTo>
                    <a:pt x="100023" y="148587"/>
                  </a:lnTo>
                  <a:lnTo>
                    <a:pt x="100400" y="148561"/>
                  </a:lnTo>
                  <a:lnTo>
                    <a:pt x="100777" y="148536"/>
                  </a:lnTo>
                  <a:lnTo>
                    <a:pt x="101079" y="148134"/>
                  </a:lnTo>
                  <a:lnTo>
                    <a:pt x="100727" y="147807"/>
                  </a:lnTo>
                  <a:lnTo>
                    <a:pt x="100702" y="147430"/>
                  </a:lnTo>
                  <a:lnTo>
                    <a:pt x="100978" y="147052"/>
                  </a:lnTo>
                  <a:lnTo>
                    <a:pt x="101406" y="147379"/>
                  </a:lnTo>
                  <a:lnTo>
                    <a:pt x="101431" y="147757"/>
                  </a:lnTo>
                  <a:lnTo>
                    <a:pt x="101456" y="148109"/>
                  </a:lnTo>
                  <a:lnTo>
                    <a:pt x="101506" y="148486"/>
                  </a:lnTo>
                  <a:lnTo>
                    <a:pt x="101859" y="148788"/>
                  </a:lnTo>
                  <a:lnTo>
                    <a:pt x="102261" y="148763"/>
                  </a:lnTo>
                  <a:lnTo>
                    <a:pt x="102663" y="149467"/>
                  </a:lnTo>
                  <a:lnTo>
                    <a:pt x="103015" y="149442"/>
                  </a:lnTo>
                  <a:lnTo>
                    <a:pt x="102965" y="148712"/>
                  </a:lnTo>
                  <a:lnTo>
                    <a:pt x="102940" y="148360"/>
                  </a:lnTo>
                  <a:lnTo>
                    <a:pt x="102915" y="148008"/>
                  </a:lnTo>
                  <a:lnTo>
                    <a:pt x="103217" y="147606"/>
                  </a:lnTo>
                  <a:lnTo>
                    <a:pt x="103292" y="148335"/>
                  </a:lnTo>
                  <a:lnTo>
                    <a:pt x="103644" y="148310"/>
                  </a:lnTo>
                  <a:lnTo>
                    <a:pt x="103695" y="149014"/>
                  </a:lnTo>
                  <a:lnTo>
                    <a:pt x="104097" y="148989"/>
                  </a:lnTo>
                  <a:lnTo>
                    <a:pt x="105556" y="148863"/>
                  </a:lnTo>
                  <a:lnTo>
                    <a:pt x="105530" y="148511"/>
                  </a:lnTo>
                  <a:lnTo>
                    <a:pt x="104776" y="148209"/>
                  </a:lnTo>
                  <a:lnTo>
                    <a:pt x="104751" y="147857"/>
                  </a:lnTo>
                  <a:lnTo>
                    <a:pt x="104323" y="147505"/>
                  </a:lnTo>
                  <a:lnTo>
                    <a:pt x="104273" y="146776"/>
                  </a:lnTo>
                  <a:lnTo>
                    <a:pt x="103921" y="146801"/>
                  </a:lnTo>
                  <a:lnTo>
                    <a:pt x="103468" y="146147"/>
                  </a:lnTo>
                  <a:lnTo>
                    <a:pt x="103091" y="145795"/>
                  </a:lnTo>
                  <a:lnTo>
                    <a:pt x="103015" y="145091"/>
                  </a:lnTo>
                  <a:lnTo>
                    <a:pt x="103393" y="145066"/>
                  </a:lnTo>
                  <a:lnTo>
                    <a:pt x="103820" y="145367"/>
                  </a:lnTo>
                  <a:lnTo>
                    <a:pt x="103845" y="145745"/>
                  </a:lnTo>
                  <a:lnTo>
                    <a:pt x="104198" y="146072"/>
                  </a:lnTo>
                  <a:lnTo>
                    <a:pt x="104600" y="146046"/>
                  </a:lnTo>
                  <a:lnTo>
                    <a:pt x="105304" y="145619"/>
                  </a:lnTo>
                  <a:lnTo>
                    <a:pt x="105983" y="145191"/>
                  </a:lnTo>
                  <a:lnTo>
                    <a:pt x="105933" y="144462"/>
                  </a:lnTo>
                  <a:lnTo>
                    <a:pt x="105254" y="144915"/>
                  </a:lnTo>
                  <a:lnTo>
                    <a:pt x="104851" y="144940"/>
                  </a:lnTo>
                  <a:lnTo>
                    <a:pt x="104474" y="144588"/>
                  </a:lnTo>
                  <a:lnTo>
                    <a:pt x="104449" y="144236"/>
                  </a:lnTo>
                  <a:lnTo>
                    <a:pt x="104776" y="143833"/>
                  </a:lnTo>
                  <a:lnTo>
                    <a:pt x="105430" y="143079"/>
                  </a:lnTo>
                  <a:lnTo>
                    <a:pt x="105807" y="143054"/>
                  </a:lnTo>
                  <a:lnTo>
                    <a:pt x="106235" y="143733"/>
                  </a:lnTo>
                  <a:lnTo>
                    <a:pt x="106989" y="144034"/>
                  </a:lnTo>
                  <a:lnTo>
                    <a:pt x="106989" y="144034"/>
                  </a:lnTo>
                  <a:lnTo>
                    <a:pt x="106964" y="143657"/>
                  </a:lnTo>
                  <a:lnTo>
                    <a:pt x="106939" y="143305"/>
                  </a:lnTo>
                  <a:lnTo>
                    <a:pt x="106863" y="142576"/>
                  </a:lnTo>
                  <a:lnTo>
                    <a:pt x="106813" y="141846"/>
                  </a:lnTo>
                  <a:lnTo>
                    <a:pt x="106436" y="141871"/>
                  </a:lnTo>
                  <a:lnTo>
                    <a:pt x="105681" y="141570"/>
                  </a:lnTo>
                  <a:lnTo>
                    <a:pt x="105279" y="140916"/>
                  </a:lnTo>
                  <a:lnTo>
                    <a:pt x="104927" y="140941"/>
                  </a:lnTo>
                  <a:lnTo>
                    <a:pt x="104172" y="140614"/>
                  </a:lnTo>
                  <a:lnTo>
                    <a:pt x="103418" y="140312"/>
                  </a:lnTo>
                  <a:lnTo>
                    <a:pt x="102638" y="140388"/>
                  </a:lnTo>
                  <a:lnTo>
                    <a:pt x="102261" y="140036"/>
                  </a:lnTo>
                  <a:lnTo>
                    <a:pt x="102588" y="139658"/>
                  </a:lnTo>
                  <a:lnTo>
                    <a:pt x="102915" y="139281"/>
                  </a:lnTo>
                  <a:lnTo>
                    <a:pt x="102890" y="138904"/>
                  </a:lnTo>
                  <a:lnTo>
                    <a:pt x="102538" y="138929"/>
                  </a:lnTo>
                  <a:lnTo>
                    <a:pt x="102135" y="138225"/>
                  </a:lnTo>
                  <a:lnTo>
                    <a:pt x="102437" y="137822"/>
                  </a:lnTo>
                  <a:lnTo>
                    <a:pt x="102814" y="137797"/>
                  </a:lnTo>
                  <a:lnTo>
                    <a:pt x="103544" y="137747"/>
                  </a:lnTo>
                  <a:lnTo>
                    <a:pt x="103971" y="138074"/>
                  </a:lnTo>
                  <a:lnTo>
                    <a:pt x="103996" y="138451"/>
                  </a:lnTo>
                  <a:lnTo>
                    <a:pt x="104021" y="138803"/>
                  </a:lnTo>
                  <a:lnTo>
                    <a:pt x="104374" y="138778"/>
                  </a:lnTo>
                  <a:lnTo>
                    <a:pt x="104701" y="138024"/>
                  </a:lnTo>
                  <a:lnTo>
                    <a:pt x="104701" y="138024"/>
                  </a:lnTo>
                  <a:lnTo>
                    <a:pt x="104298" y="138049"/>
                  </a:lnTo>
                  <a:lnTo>
                    <a:pt x="103141" y="137068"/>
                  </a:lnTo>
                  <a:lnTo>
                    <a:pt x="102689" y="136364"/>
                  </a:lnTo>
                  <a:lnTo>
                    <a:pt x="101959" y="136087"/>
                  </a:lnTo>
                  <a:lnTo>
                    <a:pt x="101557" y="135735"/>
                  </a:lnTo>
                  <a:lnTo>
                    <a:pt x="101506" y="135031"/>
                  </a:lnTo>
                  <a:lnTo>
                    <a:pt x="101481" y="134653"/>
                  </a:lnTo>
                  <a:lnTo>
                    <a:pt x="101456" y="134301"/>
                  </a:lnTo>
                  <a:lnTo>
                    <a:pt x="101079" y="133949"/>
                  </a:lnTo>
                  <a:lnTo>
                    <a:pt x="101381" y="133572"/>
                  </a:lnTo>
                  <a:lnTo>
                    <a:pt x="102060" y="133144"/>
                  </a:lnTo>
                  <a:lnTo>
                    <a:pt x="102437" y="133119"/>
                  </a:lnTo>
                  <a:lnTo>
                    <a:pt x="102487" y="133849"/>
                  </a:lnTo>
                  <a:lnTo>
                    <a:pt x="102915" y="134176"/>
                  </a:lnTo>
                  <a:lnTo>
                    <a:pt x="103317" y="134880"/>
                  </a:lnTo>
                  <a:lnTo>
                    <a:pt x="103770" y="135559"/>
                  </a:lnTo>
                  <a:lnTo>
                    <a:pt x="104524" y="135861"/>
                  </a:lnTo>
                  <a:lnTo>
                    <a:pt x="105254" y="136162"/>
                  </a:lnTo>
                  <a:lnTo>
                    <a:pt x="105229" y="135810"/>
                  </a:lnTo>
                  <a:lnTo>
                    <a:pt x="104499" y="135509"/>
                  </a:lnTo>
                  <a:lnTo>
                    <a:pt x="104072" y="135156"/>
                  </a:lnTo>
                  <a:lnTo>
                    <a:pt x="104047" y="134829"/>
                  </a:lnTo>
                  <a:lnTo>
                    <a:pt x="104021" y="134427"/>
                  </a:lnTo>
                  <a:lnTo>
                    <a:pt x="104021" y="134427"/>
                  </a:lnTo>
                  <a:lnTo>
                    <a:pt x="104449" y="134804"/>
                  </a:lnTo>
                  <a:lnTo>
                    <a:pt x="104801" y="135081"/>
                  </a:lnTo>
                  <a:lnTo>
                    <a:pt x="105204" y="135458"/>
                  </a:lnTo>
                  <a:lnTo>
                    <a:pt x="106335" y="135735"/>
                  </a:lnTo>
                  <a:lnTo>
                    <a:pt x="106310" y="135358"/>
                  </a:lnTo>
                  <a:lnTo>
                    <a:pt x="105908" y="135383"/>
                  </a:lnTo>
                  <a:lnTo>
                    <a:pt x="105505" y="134704"/>
                  </a:lnTo>
                  <a:lnTo>
                    <a:pt x="105103" y="134352"/>
                  </a:lnTo>
                  <a:lnTo>
                    <a:pt x="105480" y="134326"/>
                  </a:lnTo>
                  <a:lnTo>
                    <a:pt x="105832" y="134301"/>
                  </a:lnTo>
                  <a:lnTo>
                    <a:pt x="105883" y="135006"/>
                  </a:lnTo>
                  <a:lnTo>
                    <a:pt x="106612" y="134930"/>
                  </a:lnTo>
                  <a:lnTo>
                    <a:pt x="107316" y="134578"/>
                  </a:lnTo>
                  <a:lnTo>
                    <a:pt x="107668" y="134150"/>
                  </a:lnTo>
                  <a:lnTo>
                    <a:pt x="107291" y="134176"/>
                  </a:lnTo>
                  <a:lnTo>
                    <a:pt x="106536" y="133899"/>
                  </a:lnTo>
                  <a:lnTo>
                    <a:pt x="105757" y="133572"/>
                  </a:lnTo>
                  <a:lnTo>
                    <a:pt x="105405" y="133245"/>
                  </a:lnTo>
                  <a:lnTo>
                    <a:pt x="105002" y="132918"/>
                  </a:lnTo>
                  <a:lnTo>
                    <a:pt x="104977" y="132541"/>
                  </a:lnTo>
                  <a:lnTo>
                    <a:pt x="105329" y="132516"/>
                  </a:lnTo>
                  <a:lnTo>
                    <a:pt x="106411" y="132415"/>
                  </a:lnTo>
                  <a:lnTo>
                    <a:pt x="106788" y="132390"/>
                  </a:lnTo>
                  <a:lnTo>
                    <a:pt x="106763" y="132063"/>
                  </a:lnTo>
                  <a:lnTo>
                    <a:pt x="106713" y="131686"/>
                  </a:lnTo>
                  <a:lnTo>
                    <a:pt x="107065" y="131308"/>
                  </a:lnTo>
                  <a:lnTo>
                    <a:pt x="107467" y="131635"/>
                  </a:lnTo>
                  <a:lnTo>
                    <a:pt x="107819" y="131962"/>
                  </a:lnTo>
                  <a:lnTo>
                    <a:pt x="108574" y="131912"/>
                  </a:lnTo>
                  <a:lnTo>
                    <a:pt x="108926" y="131510"/>
                  </a:lnTo>
                  <a:lnTo>
                    <a:pt x="108523" y="131183"/>
                  </a:lnTo>
                  <a:lnTo>
                    <a:pt x="108901" y="131158"/>
                  </a:lnTo>
                  <a:lnTo>
                    <a:pt x="109580" y="131107"/>
                  </a:lnTo>
                  <a:lnTo>
                    <a:pt x="110334" y="131409"/>
                  </a:lnTo>
                  <a:lnTo>
                    <a:pt x="111441" y="131308"/>
                  </a:lnTo>
                  <a:lnTo>
                    <a:pt x="111843" y="131661"/>
                  </a:lnTo>
                  <a:lnTo>
                    <a:pt x="112170" y="131635"/>
                  </a:lnTo>
                  <a:lnTo>
                    <a:pt x="112145" y="131661"/>
                  </a:lnTo>
                  <a:lnTo>
                    <a:pt x="112547" y="131988"/>
                  </a:lnTo>
                  <a:lnTo>
                    <a:pt x="113277" y="131937"/>
                  </a:lnTo>
                  <a:lnTo>
                    <a:pt x="113654" y="131912"/>
                  </a:lnTo>
                  <a:lnTo>
                    <a:pt x="113956" y="131510"/>
                  </a:lnTo>
                  <a:lnTo>
                    <a:pt x="113981" y="131862"/>
                  </a:lnTo>
                  <a:lnTo>
                    <a:pt x="114031" y="132239"/>
                  </a:lnTo>
                  <a:lnTo>
                    <a:pt x="113679" y="132264"/>
                  </a:lnTo>
                  <a:lnTo>
                    <a:pt x="113000" y="133044"/>
                  </a:lnTo>
                  <a:lnTo>
                    <a:pt x="113402" y="133371"/>
                  </a:lnTo>
                  <a:lnTo>
                    <a:pt x="113729" y="132994"/>
                  </a:lnTo>
                  <a:lnTo>
                    <a:pt x="114786" y="132516"/>
                  </a:lnTo>
                  <a:lnTo>
                    <a:pt x="115113" y="132138"/>
                  </a:lnTo>
                  <a:lnTo>
                    <a:pt x="115817" y="131736"/>
                  </a:lnTo>
                  <a:lnTo>
                    <a:pt x="115792" y="131359"/>
                  </a:lnTo>
                  <a:lnTo>
                    <a:pt x="116093" y="130982"/>
                  </a:lnTo>
                  <a:lnTo>
                    <a:pt x="116823" y="130529"/>
                  </a:lnTo>
                  <a:lnTo>
                    <a:pt x="117150" y="130177"/>
                  </a:lnTo>
                  <a:lnTo>
                    <a:pt x="117477" y="129749"/>
                  </a:lnTo>
                  <a:lnTo>
                    <a:pt x="118181" y="129372"/>
                  </a:lnTo>
                  <a:lnTo>
                    <a:pt x="118533" y="129347"/>
                  </a:lnTo>
                  <a:lnTo>
                    <a:pt x="119288" y="129296"/>
                  </a:lnTo>
                  <a:lnTo>
                    <a:pt x="119992" y="129221"/>
                  </a:lnTo>
                  <a:lnTo>
                    <a:pt x="120369" y="129196"/>
                  </a:lnTo>
                  <a:lnTo>
                    <a:pt x="120696" y="128793"/>
                  </a:lnTo>
                  <a:lnTo>
                    <a:pt x="120646" y="128064"/>
                  </a:lnTo>
                  <a:lnTo>
                    <a:pt x="120268" y="128114"/>
                  </a:lnTo>
                  <a:lnTo>
                    <a:pt x="119514" y="127787"/>
                  </a:lnTo>
                  <a:lnTo>
                    <a:pt x="119187" y="127813"/>
                  </a:lnTo>
                  <a:lnTo>
                    <a:pt x="118357" y="127159"/>
                  </a:lnTo>
                  <a:lnTo>
                    <a:pt x="117653" y="127209"/>
                  </a:lnTo>
                  <a:lnTo>
                    <a:pt x="117628" y="126857"/>
                  </a:lnTo>
                  <a:lnTo>
                    <a:pt x="117602" y="126505"/>
                  </a:lnTo>
                  <a:lnTo>
                    <a:pt x="117200" y="126178"/>
                  </a:lnTo>
                  <a:lnTo>
                    <a:pt x="117074" y="126203"/>
                  </a:lnTo>
                  <a:lnTo>
                    <a:pt x="117049" y="125851"/>
                  </a:lnTo>
                  <a:lnTo>
                    <a:pt x="116999" y="125122"/>
                  </a:lnTo>
                  <a:lnTo>
                    <a:pt x="116622" y="125147"/>
                  </a:lnTo>
                  <a:lnTo>
                    <a:pt x="116244" y="124845"/>
                  </a:lnTo>
                  <a:lnTo>
                    <a:pt x="116194" y="124468"/>
                  </a:lnTo>
                  <a:lnTo>
                    <a:pt x="115465" y="124518"/>
                  </a:lnTo>
                  <a:lnTo>
                    <a:pt x="115163" y="124920"/>
                  </a:lnTo>
                  <a:lnTo>
                    <a:pt x="115087" y="124191"/>
                  </a:lnTo>
                  <a:lnTo>
                    <a:pt x="115062" y="123814"/>
                  </a:lnTo>
                  <a:lnTo>
                    <a:pt x="115389" y="123462"/>
                  </a:lnTo>
                  <a:lnTo>
                    <a:pt x="115741" y="123411"/>
                  </a:lnTo>
                  <a:lnTo>
                    <a:pt x="115716" y="123034"/>
                  </a:lnTo>
                  <a:lnTo>
                    <a:pt x="116068" y="122657"/>
                  </a:lnTo>
                  <a:lnTo>
                    <a:pt x="115666" y="122330"/>
                  </a:lnTo>
                  <a:lnTo>
                    <a:pt x="115616" y="121626"/>
                  </a:lnTo>
                  <a:lnTo>
                    <a:pt x="115968" y="121575"/>
                  </a:lnTo>
                  <a:lnTo>
                    <a:pt x="115917" y="120846"/>
                  </a:lnTo>
                  <a:lnTo>
                    <a:pt x="115867" y="120142"/>
                  </a:lnTo>
                  <a:lnTo>
                    <a:pt x="116596" y="120092"/>
                  </a:lnTo>
                  <a:lnTo>
                    <a:pt x="117326" y="120016"/>
                  </a:lnTo>
                  <a:lnTo>
                    <a:pt x="117628" y="119639"/>
                  </a:lnTo>
                  <a:lnTo>
                    <a:pt x="117326" y="119010"/>
                  </a:lnTo>
                  <a:lnTo>
                    <a:pt x="117351" y="118859"/>
                  </a:lnTo>
                  <a:lnTo>
                    <a:pt x="117326" y="118532"/>
                  </a:lnTo>
                  <a:lnTo>
                    <a:pt x="117602" y="117803"/>
                  </a:lnTo>
                  <a:lnTo>
                    <a:pt x="117250" y="117426"/>
                  </a:lnTo>
                  <a:lnTo>
                    <a:pt x="117175" y="116721"/>
                  </a:lnTo>
                  <a:lnTo>
                    <a:pt x="117150" y="116319"/>
                  </a:lnTo>
                  <a:lnTo>
                    <a:pt x="117477" y="115967"/>
                  </a:lnTo>
                  <a:lnTo>
                    <a:pt x="117804" y="115565"/>
                  </a:lnTo>
                  <a:lnTo>
                    <a:pt x="117426" y="115590"/>
                  </a:lnTo>
                  <a:lnTo>
                    <a:pt x="117099" y="115615"/>
                  </a:lnTo>
                  <a:lnTo>
                    <a:pt x="117074" y="115263"/>
                  </a:lnTo>
                  <a:lnTo>
                    <a:pt x="117351" y="114508"/>
                  </a:lnTo>
                  <a:lnTo>
                    <a:pt x="117326" y="114156"/>
                  </a:lnTo>
                  <a:lnTo>
                    <a:pt x="117653" y="113754"/>
                  </a:lnTo>
                  <a:lnTo>
                    <a:pt x="118080" y="114081"/>
                  </a:lnTo>
                  <a:lnTo>
                    <a:pt x="118131" y="114835"/>
                  </a:lnTo>
                  <a:lnTo>
                    <a:pt x="118483" y="114785"/>
                  </a:lnTo>
                  <a:lnTo>
                    <a:pt x="118810" y="114408"/>
                  </a:lnTo>
                  <a:lnTo>
                    <a:pt x="118785" y="114030"/>
                  </a:lnTo>
                  <a:lnTo>
                    <a:pt x="119162" y="114005"/>
                  </a:lnTo>
                  <a:lnTo>
                    <a:pt x="119464" y="113251"/>
                  </a:lnTo>
                  <a:lnTo>
                    <a:pt x="119338" y="111792"/>
                  </a:lnTo>
                  <a:lnTo>
                    <a:pt x="119111" y="112396"/>
                  </a:lnTo>
                  <a:lnTo>
                    <a:pt x="118583" y="111767"/>
                  </a:lnTo>
                  <a:lnTo>
                    <a:pt x="118483" y="111717"/>
                  </a:lnTo>
                  <a:lnTo>
                    <a:pt x="118458" y="111390"/>
                  </a:lnTo>
                  <a:lnTo>
                    <a:pt x="118432" y="111012"/>
                  </a:lnTo>
                  <a:lnTo>
                    <a:pt x="118030" y="110711"/>
                  </a:lnTo>
                  <a:lnTo>
                    <a:pt x="118005" y="110333"/>
                  </a:lnTo>
                  <a:lnTo>
                    <a:pt x="118332" y="109931"/>
                  </a:lnTo>
                  <a:lnTo>
                    <a:pt x="118709" y="109906"/>
                  </a:lnTo>
                  <a:lnTo>
                    <a:pt x="118734" y="110283"/>
                  </a:lnTo>
                  <a:lnTo>
                    <a:pt x="119086" y="109881"/>
                  </a:lnTo>
                  <a:lnTo>
                    <a:pt x="119765" y="109830"/>
                  </a:lnTo>
                  <a:lnTo>
                    <a:pt x="120092" y="109428"/>
                  </a:lnTo>
                  <a:lnTo>
                    <a:pt x="120470" y="109403"/>
                  </a:lnTo>
                  <a:lnTo>
                    <a:pt x="120797" y="109378"/>
                  </a:lnTo>
                  <a:lnTo>
                    <a:pt x="120746" y="108673"/>
                  </a:lnTo>
                  <a:lnTo>
                    <a:pt x="120369" y="108296"/>
                  </a:lnTo>
                  <a:lnTo>
                    <a:pt x="120017" y="108321"/>
                  </a:lnTo>
                  <a:lnTo>
                    <a:pt x="119262" y="108070"/>
                  </a:lnTo>
                  <a:lnTo>
                    <a:pt x="119237" y="107743"/>
                  </a:lnTo>
                  <a:lnTo>
                    <a:pt x="119589" y="107718"/>
                  </a:lnTo>
                  <a:lnTo>
                    <a:pt x="119916" y="107315"/>
                  </a:lnTo>
                  <a:lnTo>
                    <a:pt x="120319" y="107667"/>
                  </a:lnTo>
                  <a:lnTo>
                    <a:pt x="120696" y="107969"/>
                  </a:lnTo>
                  <a:lnTo>
                    <a:pt x="121023" y="107919"/>
                  </a:lnTo>
                  <a:lnTo>
                    <a:pt x="120947" y="106888"/>
                  </a:lnTo>
                  <a:lnTo>
                    <a:pt x="121274" y="106108"/>
                  </a:lnTo>
                  <a:lnTo>
                    <a:pt x="121652" y="106083"/>
                  </a:lnTo>
                  <a:lnTo>
                    <a:pt x="122004" y="106435"/>
                  </a:lnTo>
                  <a:lnTo>
                    <a:pt x="122708" y="106008"/>
                  </a:lnTo>
                  <a:lnTo>
                    <a:pt x="123362" y="105228"/>
                  </a:lnTo>
                  <a:lnTo>
                    <a:pt x="123714" y="105203"/>
                  </a:lnTo>
                  <a:lnTo>
                    <a:pt x="123739" y="105530"/>
                  </a:lnTo>
                  <a:lnTo>
                    <a:pt x="124141" y="105505"/>
                  </a:lnTo>
                  <a:lnTo>
                    <a:pt x="124066" y="104800"/>
                  </a:lnTo>
                  <a:lnTo>
                    <a:pt x="124041" y="104448"/>
                  </a:lnTo>
                  <a:lnTo>
                    <a:pt x="123991" y="103744"/>
                  </a:lnTo>
                  <a:lnTo>
                    <a:pt x="124393" y="104423"/>
                  </a:lnTo>
                  <a:lnTo>
                    <a:pt x="124770" y="104750"/>
                  </a:lnTo>
                  <a:lnTo>
                    <a:pt x="124795" y="105127"/>
                  </a:lnTo>
                  <a:lnTo>
                    <a:pt x="125248" y="105806"/>
                  </a:lnTo>
                  <a:lnTo>
                    <a:pt x="124494" y="105857"/>
                  </a:lnTo>
                  <a:lnTo>
                    <a:pt x="124544" y="106234"/>
                  </a:lnTo>
                  <a:lnTo>
                    <a:pt x="124569" y="106586"/>
                  </a:lnTo>
                  <a:lnTo>
                    <a:pt x="124594" y="106938"/>
                  </a:lnTo>
                  <a:lnTo>
                    <a:pt x="125349" y="107265"/>
                  </a:lnTo>
                  <a:lnTo>
                    <a:pt x="126053" y="107542"/>
                  </a:lnTo>
                  <a:lnTo>
                    <a:pt x="127134" y="106737"/>
                  </a:lnTo>
                  <a:lnTo>
                    <a:pt x="127763" y="106334"/>
                  </a:lnTo>
                  <a:lnTo>
                    <a:pt x="128140" y="106309"/>
                  </a:lnTo>
                  <a:lnTo>
                    <a:pt x="128492" y="105907"/>
                  </a:lnTo>
                  <a:lnTo>
                    <a:pt x="128920" y="106988"/>
                  </a:lnTo>
                  <a:lnTo>
                    <a:pt x="129247" y="106561"/>
                  </a:lnTo>
                  <a:lnTo>
                    <a:pt x="129574" y="105831"/>
                  </a:lnTo>
                  <a:lnTo>
                    <a:pt x="129549" y="105454"/>
                  </a:lnTo>
                  <a:lnTo>
                    <a:pt x="129851" y="105429"/>
                  </a:lnTo>
                  <a:lnTo>
                    <a:pt x="130303" y="105756"/>
                  </a:lnTo>
                  <a:lnTo>
                    <a:pt x="130605" y="105379"/>
                  </a:lnTo>
                  <a:lnTo>
                    <a:pt x="130957" y="105354"/>
                  </a:lnTo>
                  <a:lnTo>
                    <a:pt x="132064" y="105253"/>
                  </a:lnTo>
                  <a:lnTo>
                    <a:pt x="132089" y="105630"/>
                  </a:lnTo>
                  <a:lnTo>
                    <a:pt x="132416" y="105605"/>
                  </a:lnTo>
                  <a:lnTo>
                    <a:pt x="132391" y="105228"/>
                  </a:lnTo>
                  <a:lnTo>
                    <a:pt x="132768" y="105203"/>
                  </a:lnTo>
                  <a:lnTo>
                    <a:pt x="132994" y="104096"/>
                  </a:lnTo>
                  <a:lnTo>
                    <a:pt x="133699" y="103669"/>
                  </a:lnTo>
                  <a:lnTo>
                    <a:pt x="133749" y="104398"/>
                  </a:lnTo>
                  <a:lnTo>
                    <a:pt x="134176" y="104373"/>
                  </a:lnTo>
                  <a:lnTo>
                    <a:pt x="135132" y="103191"/>
                  </a:lnTo>
                  <a:lnTo>
                    <a:pt x="135836" y="102788"/>
                  </a:lnTo>
                  <a:lnTo>
                    <a:pt x="136113" y="102411"/>
                  </a:lnTo>
                  <a:lnTo>
                    <a:pt x="136465" y="102009"/>
                  </a:lnTo>
                  <a:lnTo>
                    <a:pt x="136817" y="101984"/>
                  </a:lnTo>
                  <a:lnTo>
                    <a:pt x="137597" y="102285"/>
                  </a:lnTo>
                  <a:lnTo>
                    <a:pt x="137899" y="101883"/>
                  </a:lnTo>
                  <a:lnTo>
                    <a:pt x="137546" y="101556"/>
                  </a:lnTo>
                  <a:lnTo>
                    <a:pt x="138200" y="101154"/>
                  </a:lnTo>
                  <a:lnTo>
                    <a:pt x="138502" y="100424"/>
                  </a:lnTo>
                  <a:lnTo>
                    <a:pt x="138854" y="100022"/>
                  </a:lnTo>
                  <a:lnTo>
                    <a:pt x="139206" y="99997"/>
                  </a:lnTo>
                  <a:lnTo>
                    <a:pt x="139508" y="99569"/>
                  </a:lnTo>
                  <a:lnTo>
                    <a:pt x="139483" y="99242"/>
                  </a:lnTo>
                  <a:lnTo>
                    <a:pt x="139911" y="99544"/>
                  </a:lnTo>
                  <a:lnTo>
                    <a:pt x="140212" y="99519"/>
                  </a:lnTo>
                  <a:lnTo>
                    <a:pt x="140238" y="99167"/>
                  </a:lnTo>
                  <a:lnTo>
                    <a:pt x="140238" y="99116"/>
                  </a:lnTo>
                  <a:lnTo>
                    <a:pt x="140564" y="98764"/>
                  </a:lnTo>
                  <a:lnTo>
                    <a:pt x="140917" y="98714"/>
                  </a:lnTo>
                  <a:lnTo>
                    <a:pt x="141218" y="98412"/>
                  </a:lnTo>
                  <a:lnTo>
                    <a:pt x="141269" y="99091"/>
                  </a:lnTo>
                  <a:lnTo>
                    <a:pt x="141671" y="99066"/>
                  </a:lnTo>
                  <a:lnTo>
                    <a:pt x="142350" y="98312"/>
                  </a:lnTo>
                  <a:lnTo>
                    <a:pt x="142652" y="97985"/>
                  </a:lnTo>
                  <a:lnTo>
                    <a:pt x="143356" y="97909"/>
                  </a:lnTo>
                  <a:lnTo>
                    <a:pt x="143381" y="98538"/>
                  </a:lnTo>
                  <a:lnTo>
                    <a:pt x="143432" y="98915"/>
                  </a:lnTo>
                  <a:lnTo>
                    <a:pt x="142778" y="99318"/>
                  </a:lnTo>
                  <a:lnTo>
                    <a:pt x="142048" y="99770"/>
                  </a:lnTo>
                  <a:lnTo>
                    <a:pt x="141747" y="100173"/>
                  </a:lnTo>
                  <a:lnTo>
                    <a:pt x="142099" y="100475"/>
                  </a:lnTo>
                  <a:lnTo>
                    <a:pt x="142551" y="100801"/>
                  </a:lnTo>
                  <a:lnTo>
                    <a:pt x="141822" y="101204"/>
                  </a:lnTo>
                  <a:lnTo>
                    <a:pt x="141093" y="100927"/>
                  </a:lnTo>
                  <a:lnTo>
                    <a:pt x="140741" y="100952"/>
                  </a:lnTo>
                  <a:lnTo>
                    <a:pt x="140363" y="101330"/>
                  </a:lnTo>
                  <a:lnTo>
                    <a:pt x="140061" y="101355"/>
                  </a:lnTo>
                  <a:lnTo>
                    <a:pt x="140087" y="101707"/>
                  </a:lnTo>
                  <a:lnTo>
                    <a:pt x="140439" y="102059"/>
                  </a:lnTo>
                  <a:lnTo>
                    <a:pt x="141495" y="101984"/>
                  </a:lnTo>
                  <a:lnTo>
                    <a:pt x="141923" y="102310"/>
                  </a:lnTo>
                  <a:lnTo>
                    <a:pt x="141948" y="102637"/>
                  </a:lnTo>
                  <a:lnTo>
                    <a:pt x="143054" y="102939"/>
                  </a:lnTo>
                  <a:lnTo>
                    <a:pt x="142727" y="102964"/>
                  </a:lnTo>
                  <a:lnTo>
                    <a:pt x="142325" y="103367"/>
                  </a:lnTo>
                  <a:lnTo>
                    <a:pt x="141973" y="103015"/>
                  </a:lnTo>
                  <a:lnTo>
                    <a:pt x="142023" y="103744"/>
                  </a:lnTo>
                  <a:lnTo>
                    <a:pt x="142375" y="104046"/>
                  </a:lnTo>
                  <a:lnTo>
                    <a:pt x="142099" y="104448"/>
                  </a:lnTo>
                  <a:lnTo>
                    <a:pt x="141671" y="104096"/>
                  </a:lnTo>
                  <a:lnTo>
                    <a:pt x="141319" y="103794"/>
                  </a:lnTo>
                  <a:lnTo>
                    <a:pt x="140992" y="104146"/>
                  </a:lnTo>
                  <a:lnTo>
                    <a:pt x="141042" y="104901"/>
                  </a:lnTo>
                  <a:lnTo>
                    <a:pt x="140690" y="105303"/>
                  </a:lnTo>
                  <a:lnTo>
                    <a:pt x="141118" y="105630"/>
                  </a:lnTo>
                  <a:lnTo>
                    <a:pt x="141168" y="106334"/>
                  </a:lnTo>
                  <a:lnTo>
                    <a:pt x="140464" y="106385"/>
                  </a:lnTo>
                  <a:lnTo>
                    <a:pt x="140137" y="107466"/>
                  </a:lnTo>
                  <a:lnTo>
                    <a:pt x="140187" y="107843"/>
                  </a:lnTo>
                  <a:lnTo>
                    <a:pt x="140917" y="108145"/>
                  </a:lnTo>
                  <a:lnTo>
                    <a:pt x="141696" y="108447"/>
                  </a:lnTo>
                  <a:lnTo>
                    <a:pt x="142023" y="108422"/>
                  </a:lnTo>
                  <a:lnTo>
                    <a:pt x="142727" y="108372"/>
                  </a:lnTo>
                  <a:lnTo>
                    <a:pt x="143180" y="108699"/>
                  </a:lnTo>
                  <a:lnTo>
                    <a:pt x="143205" y="109051"/>
                  </a:lnTo>
                  <a:lnTo>
                    <a:pt x="143859" y="109000"/>
                  </a:lnTo>
                  <a:lnTo>
                    <a:pt x="144186" y="108623"/>
                  </a:lnTo>
                  <a:lnTo>
                    <a:pt x="144588" y="108925"/>
                  </a:lnTo>
                  <a:lnTo>
                    <a:pt x="145318" y="108875"/>
                  </a:lnTo>
                  <a:lnTo>
                    <a:pt x="145343" y="109252"/>
                  </a:lnTo>
                  <a:lnTo>
                    <a:pt x="146123" y="109529"/>
                  </a:lnTo>
                  <a:lnTo>
                    <a:pt x="146827" y="109453"/>
                  </a:lnTo>
                  <a:lnTo>
                    <a:pt x="147179" y="109805"/>
                  </a:lnTo>
                  <a:lnTo>
                    <a:pt x="147556" y="110132"/>
                  </a:lnTo>
                  <a:lnTo>
                    <a:pt x="148286" y="110082"/>
                  </a:lnTo>
                  <a:lnTo>
                    <a:pt x="149468" y="111440"/>
                  </a:lnTo>
                  <a:lnTo>
                    <a:pt x="150599" y="111691"/>
                  </a:lnTo>
                  <a:lnTo>
                    <a:pt x="150951" y="111666"/>
                  </a:lnTo>
                  <a:lnTo>
                    <a:pt x="151329" y="111641"/>
                  </a:lnTo>
                  <a:lnTo>
                    <a:pt x="151681" y="111993"/>
                  </a:lnTo>
                  <a:lnTo>
                    <a:pt x="152033" y="111968"/>
                  </a:lnTo>
                  <a:lnTo>
                    <a:pt x="152385" y="111541"/>
                  </a:lnTo>
                  <a:lnTo>
                    <a:pt x="152737" y="111515"/>
                  </a:lnTo>
                  <a:lnTo>
                    <a:pt x="153139" y="111893"/>
                  </a:lnTo>
                  <a:lnTo>
                    <a:pt x="153894" y="111817"/>
                  </a:lnTo>
                  <a:lnTo>
                    <a:pt x="153944" y="112521"/>
                  </a:lnTo>
                  <a:lnTo>
                    <a:pt x="154296" y="112496"/>
                  </a:lnTo>
                  <a:lnTo>
                    <a:pt x="155001" y="112446"/>
                  </a:lnTo>
                  <a:lnTo>
                    <a:pt x="155353" y="112798"/>
                  </a:lnTo>
                  <a:lnTo>
                    <a:pt x="155378" y="113175"/>
                  </a:lnTo>
                  <a:lnTo>
                    <a:pt x="155856" y="113779"/>
                  </a:lnTo>
                  <a:lnTo>
                    <a:pt x="156208" y="114131"/>
                  </a:lnTo>
                  <a:lnTo>
                    <a:pt x="157013" y="114785"/>
                  </a:lnTo>
                  <a:lnTo>
                    <a:pt x="157340" y="115112"/>
                  </a:lnTo>
                  <a:lnTo>
                    <a:pt x="157390" y="115514"/>
                  </a:lnTo>
                  <a:lnTo>
                    <a:pt x="157063" y="115539"/>
                  </a:lnTo>
                  <a:lnTo>
                    <a:pt x="156761" y="116269"/>
                  </a:lnTo>
                  <a:lnTo>
                    <a:pt x="156786" y="116621"/>
                  </a:lnTo>
                  <a:lnTo>
                    <a:pt x="156811" y="116973"/>
                  </a:lnTo>
                  <a:lnTo>
                    <a:pt x="157163" y="116948"/>
                  </a:lnTo>
                  <a:lnTo>
                    <a:pt x="157138" y="116596"/>
                  </a:lnTo>
                  <a:lnTo>
                    <a:pt x="157465" y="116545"/>
                  </a:lnTo>
                  <a:lnTo>
                    <a:pt x="157868" y="116520"/>
                  </a:lnTo>
                  <a:lnTo>
                    <a:pt x="159276" y="116420"/>
                  </a:lnTo>
                  <a:lnTo>
                    <a:pt x="159628" y="116042"/>
                  </a:lnTo>
                  <a:lnTo>
                    <a:pt x="159980" y="116017"/>
                  </a:lnTo>
                  <a:lnTo>
                    <a:pt x="160282" y="115615"/>
                  </a:lnTo>
                  <a:lnTo>
                    <a:pt x="161037" y="115942"/>
                  </a:lnTo>
                  <a:lnTo>
                    <a:pt x="161414" y="115891"/>
                  </a:lnTo>
                  <a:lnTo>
                    <a:pt x="161439" y="116244"/>
                  </a:lnTo>
                  <a:lnTo>
                    <a:pt x="161464" y="116596"/>
                  </a:lnTo>
                  <a:lnTo>
                    <a:pt x="161841" y="116571"/>
                  </a:lnTo>
                  <a:lnTo>
                    <a:pt x="162546" y="116520"/>
                  </a:lnTo>
                  <a:lnTo>
                    <a:pt x="163652" y="116772"/>
                  </a:lnTo>
                  <a:lnTo>
                    <a:pt x="163677" y="117174"/>
                  </a:lnTo>
                  <a:lnTo>
                    <a:pt x="164029" y="117476"/>
                  </a:lnTo>
                  <a:lnTo>
                    <a:pt x="163778" y="118230"/>
                  </a:lnTo>
                  <a:lnTo>
                    <a:pt x="163803" y="118583"/>
                  </a:lnTo>
                  <a:lnTo>
                    <a:pt x="164180" y="119287"/>
                  </a:lnTo>
                  <a:lnTo>
                    <a:pt x="164583" y="119664"/>
                  </a:lnTo>
                  <a:lnTo>
                    <a:pt x="164960" y="119614"/>
                  </a:lnTo>
                  <a:lnTo>
                    <a:pt x="165312" y="119589"/>
                  </a:lnTo>
                  <a:lnTo>
                    <a:pt x="165664" y="119563"/>
                  </a:lnTo>
                  <a:lnTo>
                    <a:pt x="166016" y="119538"/>
                  </a:lnTo>
                  <a:lnTo>
                    <a:pt x="166368" y="119513"/>
                  </a:lnTo>
                  <a:lnTo>
                    <a:pt x="166695" y="119086"/>
                  </a:lnTo>
                  <a:lnTo>
                    <a:pt x="167123" y="119463"/>
                  </a:lnTo>
                  <a:lnTo>
                    <a:pt x="167148" y="119790"/>
                  </a:lnTo>
                  <a:lnTo>
                    <a:pt x="167852" y="119739"/>
                  </a:lnTo>
                  <a:lnTo>
                    <a:pt x="168204" y="119714"/>
                  </a:lnTo>
                  <a:lnTo>
                    <a:pt x="168984" y="120016"/>
                  </a:lnTo>
                  <a:lnTo>
                    <a:pt x="169009" y="120318"/>
                  </a:lnTo>
                  <a:lnTo>
                    <a:pt x="170116" y="120921"/>
                  </a:lnTo>
                  <a:lnTo>
                    <a:pt x="170870" y="121274"/>
                  </a:lnTo>
                  <a:lnTo>
                    <a:pt x="171247" y="121575"/>
                  </a:lnTo>
                  <a:lnTo>
                    <a:pt x="172304" y="121500"/>
                  </a:lnTo>
                  <a:lnTo>
                    <a:pt x="173083" y="121424"/>
                  </a:lnTo>
                  <a:lnTo>
                    <a:pt x="173385" y="121399"/>
                  </a:lnTo>
                  <a:lnTo>
                    <a:pt x="174089" y="121022"/>
                  </a:lnTo>
                  <a:lnTo>
                    <a:pt x="174794" y="120947"/>
                  </a:lnTo>
                  <a:lnTo>
                    <a:pt x="174819" y="120896"/>
                  </a:lnTo>
                  <a:lnTo>
                    <a:pt x="175070" y="120192"/>
                  </a:lnTo>
                  <a:lnTo>
                    <a:pt x="175045" y="119840"/>
                  </a:lnTo>
                  <a:lnTo>
                    <a:pt x="175020" y="119538"/>
                  </a:lnTo>
                  <a:lnTo>
                    <a:pt x="175749" y="119111"/>
                  </a:lnTo>
                  <a:lnTo>
                    <a:pt x="176378" y="118331"/>
                  </a:lnTo>
                  <a:lnTo>
                    <a:pt x="176353" y="117954"/>
                  </a:lnTo>
                  <a:lnTo>
                    <a:pt x="176655" y="117199"/>
                  </a:lnTo>
                  <a:lnTo>
                    <a:pt x="176957" y="116470"/>
                  </a:lnTo>
                  <a:lnTo>
                    <a:pt x="177711" y="116394"/>
                  </a:lnTo>
                  <a:lnTo>
                    <a:pt x="177963" y="115640"/>
                  </a:lnTo>
                  <a:lnTo>
                    <a:pt x="178365" y="115615"/>
                  </a:lnTo>
                  <a:lnTo>
                    <a:pt x="179094" y="116294"/>
                  </a:lnTo>
                  <a:lnTo>
                    <a:pt x="179547" y="116621"/>
                  </a:lnTo>
                  <a:lnTo>
                    <a:pt x="179597" y="117325"/>
                  </a:lnTo>
                  <a:lnTo>
                    <a:pt x="179195" y="117350"/>
                  </a:lnTo>
                  <a:lnTo>
                    <a:pt x="179622" y="117702"/>
                  </a:lnTo>
                  <a:lnTo>
                    <a:pt x="180050" y="118432"/>
                  </a:lnTo>
                  <a:lnTo>
                    <a:pt x="180075" y="118759"/>
                  </a:lnTo>
                  <a:lnTo>
                    <a:pt x="179346" y="119186"/>
                  </a:lnTo>
                  <a:lnTo>
                    <a:pt x="178994" y="119211"/>
                  </a:lnTo>
                  <a:lnTo>
                    <a:pt x="179773" y="119463"/>
                  </a:lnTo>
                  <a:lnTo>
                    <a:pt x="180452" y="119765"/>
                  </a:lnTo>
                  <a:lnTo>
                    <a:pt x="180830" y="119362"/>
                  </a:lnTo>
                  <a:lnTo>
                    <a:pt x="181182" y="119337"/>
                  </a:lnTo>
                  <a:lnTo>
                    <a:pt x="182640" y="119589"/>
                  </a:lnTo>
                  <a:lnTo>
                    <a:pt x="182238" y="119262"/>
                  </a:lnTo>
                  <a:lnTo>
                    <a:pt x="182590" y="118935"/>
                  </a:lnTo>
                  <a:lnTo>
                    <a:pt x="181810" y="118633"/>
                  </a:lnTo>
                  <a:lnTo>
                    <a:pt x="181458" y="117903"/>
                  </a:lnTo>
                  <a:lnTo>
                    <a:pt x="181735" y="117526"/>
                  </a:lnTo>
                  <a:lnTo>
                    <a:pt x="181710" y="117149"/>
                  </a:lnTo>
                  <a:lnTo>
                    <a:pt x="181685" y="116797"/>
                  </a:lnTo>
                  <a:lnTo>
                    <a:pt x="182037" y="116772"/>
                  </a:lnTo>
                  <a:lnTo>
                    <a:pt x="182112" y="117501"/>
                  </a:lnTo>
                  <a:lnTo>
                    <a:pt x="182414" y="116721"/>
                  </a:lnTo>
                  <a:lnTo>
                    <a:pt x="182364" y="116017"/>
                  </a:lnTo>
                  <a:lnTo>
                    <a:pt x="182313" y="115690"/>
                  </a:lnTo>
                  <a:lnTo>
                    <a:pt x="181936" y="115313"/>
                  </a:lnTo>
                  <a:lnTo>
                    <a:pt x="181509" y="114634"/>
                  </a:lnTo>
                  <a:lnTo>
                    <a:pt x="181861" y="114609"/>
                  </a:lnTo>
                  <a:lnTo>
                    <a:pt x="181836" y="114282"/>
                  </a:lnTo>
                  <a:lnTo>
                    <a:pt x="181785" y="113553"/>
                  </a:lnTo>
                  <a:lnTo>
                    <a:pt x="181760" y="113175"/>
                  </a:lnTo>
                  <a:lnTo>
                    <a:pt x="181358" y="112848"/>
                  </a:lnTo>
                  <a:lnTo>
                    <a:pt x="181333" y="112471"/>
                  </a:lnTo>
                  <a:lnTo>
                    <a:pt x="181660" y="112094"/>
                  </a:lnTo>
                  <a:lnTo>
                    <a:pt x="181987" y="111314"/>
                  </a:lnTo>
                  <a:lnTo>
                    <a:pt x="182313" y="111012"/>
                  </a:lnTo>
                  <a:lnTo>
                    <a:pt x="183043" y="110962"/>
                  </a:lnTo>
                  <a:lnTo>
                    <a:pt x="182993" y="110585"/>
                  </a:lnTo>
                  <a:lnTo>
                    <a:pt x="182666" y="110258"/>
                  </a:lnTo>
                  <a:lnTo>
                    <a:pt x="181936" y="110685"/>
                  </a:lnTo>
                  <a:lnTo>
                    <a:pt x="181182" y="110736"/>
                  </a:lnTo>
                  <a:lnTo>
                    <a:pt x="180503" y="110786"/>
                  </a:lnTo>
                  <a:lnTo>
                    <a:pt x="180075" y="110107"/>
                  </a:lnTo>
                  <a:lnTo>
                    <a:pt x="179371" y="110157"/>
                  </a:lnTo>
                  <a:lnTo>
                    <a:pt x="179019" y="109830"/>
                  </a:lnTo>
                  <a:lnTo>
                    <a:pt x="178541" y="109126"/>
                  </a:lnTo>
                  <a:lnTo>
                    <a:pt x="178164" y="108799"/>
                  </a:lnTo>
                  <a:lnTo>
                    <a:pt x="177786" y="108472"/>
                  </a:lnTo>
                  <a:lnTo>
                    <a:pt x="177359" y="108120"/>
                  </a:lnTo>
                  <a:lnTo>
                    <a:pt x="177057" y="108145"/>
                  </a:lnTo>
                  <a:lnTo>
                    <a:pt x="176303" y="107869"/>
                  </a:lnTo>
                  <a:lnTo>
                    <a:pt x="176328" y="107843"/>
                  </a:lnTo>
                  <a:lnTo>
                    <a:pt x="176277" y="107843"/>
                  </a:lnTo>
                  <a:lnTo>
                    <a:pt x="175925" y="107894"/>
                  </a:lnTo>
                  <a:lnTo>
                    <a:pt x="175221" y="107567"/>
                  </a:lnTo>
                  <a:lnTo>
                    <a:pt x="174416" y="107265"/>
                  </a:lnTo>
                  <a:lnTo>
                    <a:pt x="174014" y="106963"/>
                  </a:lnTo>
                  <a:lnTo>
                    <a:pt x="172933" y="106334"/>
                  </a:lnTo>
                  <a:lnTo>
                    <a:pt x="172178" y="106008"/>
                  </a:lnTo>
                  <a:lnTo>
                    <a:pt x="171398" y="105354"/>
                  </a:lnTo>
                  <a:lnTo>
                    <a:pt x="171273" y="103920"/>
                  </a:lnTo>
                  <a:lnTo>
                    <a:pt x="170895" y="103643"/>
                  </a:lnTo>
                  <a:lnTo>
                    <a:pt x="170468" y="103291"/>
                  </a:lnTo>
                  <a:lnTo>
                    <a:pt x="170418" y="102562"/>
                  </a:lnTo>
                  <a:lnTo>
                    <a:pt x="170040" y="101833"/>
                  </a:lnTo>
                  <a:lnTo>
                    <a:pt x="169663" y="101858"/>
                  </a:lnTo>
                  <a:lnTo>
                    <a:pt x="169638" y="101556"/>
                  </a:lnTo>
                  <a:lnTo>
                    <a:pt x="168883" y="101229"/>
                  </a:lnTo>
                  <a:lnTo>
                    <a:pt x="167777" y="100600"/>
                  </a:lnTo>
                  <a:lnTo>
                    <a:pt x="167802" y="100952"/>
                  </a:lnTo>
                  <a:lnTo>
                    <a:pt x="167500" y="101355"/>
                  </a:lnTo>
                  <a:lnTo>
                    <a:pt x="167073" y="101028"/>
                  </a:lnTo>
                  <a:lnTo>
                    <a:pt x="166343" y="100701"/>
                  </a:lnTo>
                  <a:lnTo>
                    <a:pt x="166595" y="99242"/>
                  </a:lnTo>
                  <a:lnTo>
                    <a:pt x="166570" y="98890"/>
                  </a:lnTo>
                  <a:lnTo>
                    <a:pt x="166871" y="98488"/>
                  </a:lnTo>
                  <a:lnTo>
                    <a:pt x="166821" y="97783"/>
                  </a:lnTo>
                  <a:lnTo>
                    <a:pt x="167173" y="97381"/>
                  </a:lnTo>
                  <a:lnTo>
                    <a:pt x="166746" y="97054"/>
                  </a:lnTo>
                  <a:lnTo>
                    <a:pt x="166670" y="96048"/>
                  </a:lnTo>
                  <a:lnTo>
                    <a:pt x="166997" y="95268"/>
                  </a:lnTo>
                  <a:lnTo>
                    <a:pt x="166947" y="94564"/>
                  </a:lnTo>
                  <a:lnTo>
                    <a:pt x="167299" y="94539"/>
                  </a:lnTo>
                  <a:lnTo>
                    <a:pt x="167651" y="94841"/>
                  </a:lnTo>
                  <a:lnTo>
                    <a:pt x="168305" y="94061"/>
                  </a:lnTo>
                  <a:lnTo>
                    <a:pt x="168682" y="93659"/>
                  </a:lnTo>
                  <a:lnTo>
                    <a:pt x="168984" y="93307"/>
                  </a:lnTo>
                  <a:lnTo>
                    <a:pt x="169311" y="92552"/>
                  </a:lnTo>
                  <a:lnTo>
                    <a:pt x="169638" y="92904"/>
                  </a:lnTo>
                  <a:lnTo>
                    <a:pt x="169965" y="92125"/>
                  </a:lnTo>
                  <a:lnTo>
                    <a:pt x="169487" y="91094"/>
                  </a:lnTo>
                  <a:lnTo>
                    <a:pt x="168808" y="91144"/>
                  </a:lnTo>
                  <a:lnTo>
                    <a:pt x="168481" y="91169"/>
                  </a:lnTo>
                  <a:lnTo>
                    <a:pt x="167701" y="90892"/>
                  </a:lnTo>
                  <a:lnTo>
                    <a:pt x="168003" y="90113"/>
                  </a:lnTo>
                  <a:lnTo>
                    <a:pt x="168355" y="89735"/>
                  </a:lnTo>
                  <a:lnTo>
                    <a:pt x="168707" y="89710"/>
                  </a:lnTo>
                  <a:lnTo>
                    <a:pt x="168330" y="89358"/>
                  </a:lnTo>
                  <a:lnTo>
                    <a:pt x="167173" y="88729"/>
                  </a:lnTo>
                  <a:lnTo>
                    <a:pt x="165664" y="87799"/>
                  </a:lnTo>
                  <a:lnTo>
                    <a:pt x="164935" y="87120"/>
                  </a:lnTo>
                  <a:lnTo>
                    <a:pt x="164558" y="87547"/>
                  </a:lnTo>
                  <a:lnTo>
                    <a:pt x="163803" y="87598"/>
                  </a:lnTo>
                  <a:lnTo>
                    <a:pt x="163853" y="87950"/>
                  </a:lnTo>
                  <a:lnTo>
                    <a:pt x="163526" y="88352"/>
                  </a:lnTo>
                  <a:lnTo>
                    <a:pt x="162797" y="88025"/>
                  </a:lnTo>
                  <a:lnTo>
                    <a:pt x="162420" y="87723"/>
                  </a:lnTo>
                  <a:lnTo>
                    <a:pt x="162370" y="87019"/>
                  </a:lnTo>
                  <a:lnTo>
                    <a:pt x="162319" y="86592"/>
                  </a:lnTo>
                  <a:lnTo>
                    <a:pt x="161540" y="86315"/>
                  </a:lnTo>
                  <a:lnTo>
                    <a:pt x="160861" y="86365"/>
                  </a:lnTo>
                  <a:lnTo>
                    <a:pt x="160534" y="86743"/>
                  </a:lnTo>
                  <a:lnTo>
                    <a:pt x="160433" y="85686"/>
                  </a:lnTo>
                  <a:lnTo>
                    <a:pt x="160383" y="84957"/>
                  </a:lnTo>
                  <a:lnTo>
                    <a:pt x="161037" y="83800"/>
                  </a:lnTo>
                  <a:lnTo>
                    <a:pt x="159930" y="83599"/>
                  </a:lnTo>
                  <a:lnTo>
                    <a:pt x="159553" y="83222"/>
                  </a:lnTo>
                  <a:lnTo>
                    <a:pt x="159855" y="82819"/>
                  </a:lnTo>
                  <a:lnTo>
                    <a:pt x="159779" y="81763"/>
                  </a:lnTo>
                  <a:lnTo>
                    <a:pt x="159402" y="81386"/>
                  </a:lnTo>
                  <a:lnTo>
                    <a:pt x="158999" y="80807"/>
                  </a:lnTo>
                  <a:lnTo>
                    <a:pt x="159301" y="80028"/>
                  </a:lnTo>
                  <a:lnTo>
                    <a:pt x="159653" y="80002"/>
                  </a:lnTo>
                  <a:lnTo>
                    <a:pt x="159553" y="78896"/>
                  </a:lnTo>
                  <a:lnTo>
                    <a:pt x="159226" y="78921"/>
                  </a:lnTo>
                  <a:lnTo>
                    <a:pt x="159804" y="77789"/>
                  </a:lnTo>
                  <a:lnTo>
                    <a:pt x="160584" y="78141"/>
                  </a:lnTo>
                  <a:lnTo>
                    <a:pt x="160961" y="78795"/>
                  </a:lnTo>
                  <a:lnTo>
                    <a:pt x="161741" y="79097"/>
                  </a:lnTo>
                  <a:lnTo>
                    <a:pt x="162118" y="79449"/>
                  </a:lnTo>
                  <a:lnTo>
                    <a:pt x="162747" y="78644"/>
                  </a:lnTo>
                  <a:lnTo>
                    <a:pt x="162722" y="78292"/>
                  </a:lnTo>
                  <a:lnTo>
                    <a:pt x="162319" y="77588"/>
                  </a:lnTo>
                  <a:lnTo>
                    <a:pt x="161867" y="76557"/>
                  </a:lnTo>
                  <a:lnTo>
                    <a:pt x="161112" y="76230"/>
                  </a:lnTo>
                  <a:lnTo>
                    <a:pt x="161816" y="75853"/>
                  </a:lnTo>
                  <a:lnTo>
                    <a:pt x="162520" y="75777"/>
                  </a:lnTo>
                  <a:lnTo>
                    <a:pt x="162495" y="75425"/>
                  </a:lnTo>
                  <a:lnTo>
                    <a:pt x="162470" y="75073"/>
                  </a:lnTo>
                  <a:lnTo>
                    <a:pt x="162344" y="73589"/>
                  </a:lnTo>
                  <a:lnTo>
                    <a:pt x="163074" y="73539"/>
                  </a:lnTo>
                  <a:lnTo>
                    <a:pt x="163426" y="73162"/>
                  </a:lnTo>
                  <a:lnTo>
                    <a:pt x="163753" y="72457"/>
                  </a:lnTo>
                  <a:lnTo>
                    <a:pt x="164382" y="71678"/>
                  </a:lnTo>
                  <a:lnTo>
                    <a:pt x="164683" y="70974"/>
                  </a:lnTo>
                  <a:lnTo>
                    <a:pt x="164633" y="70546"/>
                  </a:lnTo>
                  <a:lnTo>
                    <a:pt x="164608" y="70219"/>
                  </a:lnTo>
                  <a:lnTo>
                    <a:pt x="165010" y="70169"/>
                  </a:lnTo>
                  <a:lnTo>
                    <a:pt x="165362" y="70496"/>
                  </a:lnTo>
                  <a:lnTo>
                    <a:pt x="165740" y="70873"/>
                  </a:lnTo>
                  <a:lnTo>
                    <a:pt x="166419" y="70420"/>
                  </a:lnTo>
                  <a:lnTo>
                    <a:pt x="166771" y="69691"/>
                  </a:lnTo>
                  <a:lnTo>
                    <a:pt x="167047" y="68936"/>
                  </a:lnTo>
                  <a:lnTo>
                    <a:pt x="167701" y="68509"/>
                  </a:lnTo>
                  <a:lnTo>
                    <a:pt x="168079" y="68484"/>
                  </a:lnTo>
                  <a:lnTo>
                    <a:pt x="168909" y="69188"/>
                  </a:lnTo>
                  <a:lnTo>
                    <a:pt x="168883" y="68785"/>
                  </a:lnTo>
                  <a:lnTo>
                    <a:pt x="169135" y="68056"/>
                  </a:lnTo>
                  <a:lnTo>
                    <a:pt x="169512" y="68031"/>
                  </a:lnTo>
                  <a:lnTo>
                    <a:pt x="170216" y="67981"/>
                  </a:lnTo>
                  <a:lnTo>
                    <a:pt x="170619" y="68282"/>
                  </a:lnTo>
                  <a:lnTo>
                    <a:pt x="171348" y="68584"/>
                  </a:lnTo>
                  <a:lnTo>
                    <a:pt x="172430" y="68509"/>
                  </a:lnTo>
                  <a:lnTo>
                    <a:pt x="172807" y="68861"/>
                  </a:lnTo>
                  <a:lnTo>
                    <a:pt x="173536" y="68811"/>
                  </a:lnTo>
                  <a:lnTo>
                    <a:pt x="173913" y="68785"/>
                  </a:lnTo>
                  <a:lnTo>
                    <a:pt x="174265" y="69087"/>
                  </a:lnTo>
                  <a:lnTo>
                    <a:pt x="174190" y="68358"/>
                  </a:lnTo>
                  <a:lnTo>
                    <a:pt x="173863" y="68031"/>
                  </a:lnTo>
                  <a:lnTo>
                    <a:pt x="173838" y="67679"/>
                  </a:lnTo>
                  <a:lnTo>
                    <a:pt x="174140" y="67654"/>
                  </a:lnTo>
                  <a:lnTo>
                    <a:pt x="176001" y="67855"/>
                  </a:lnTo>
                  <a:lnTo>
                    <a:pt x="177107" y="68132"/>
                  </a:lnTo>
                  <a:lnTo>
                    <a:pt x="177409" y="67402"/>
                  </a:lnTo>
                  <a:lnTo>
                    <a:pt x="177384" y="67025"/>
                  </a:lnTo>
                  <a:lnTo>
                    <a:pt x="177359" y="66673"/>
                  </a:lnTo>
                  <a:lnTo>
                    <a:pt x="177686" y="66648"/>
                  </a:lnTo>
                  <a:lnTo>
                    <a:pt x="177661" y="66296"/>
                  </a:lnTo>
                  <a:lnTo>
                    <a:pt x="177309" y="65969"/>
                  </a:lnTo>
                  <a:lnTo>
                    <a:pt x="177988" y="65893"/>
                  </a:lnTo>
                  <a:lnTo>
                    <a:pt x="178717" y="65843"/>
                  </a:lnTo>
                  <a:lnTo>
                    <a:pt x="178289" y="65139"/>
                  </a:lnTo>
                  <a:lnTo>
                    <a:pt x="178667" y="65114"/>
                  </a:lnTo>
                  <a:lnTo>
                    <a:pt x="179019" y="64686"/>
                  </a:lnTo>
                  <a:lnTo>
                    <a:pt x="179773" y="65013"/>
                  </a:lnTo>
                  <a:lnTo>
                    <a:pt x="180478" y="64963"/>
                  </a:lnTo>
                  <a:lnTo>
                    <a:pt x="180427" y="64233"/>
                  </a:lnTo>
                  <a:lnTo>
                    <a:pt x="181081" y="64183"/>
                  </a:lnTo>
                  <a:lnTo>
                    <a:pt x="180729" y="63504"/>
                  </a:lnTo>
                  <a:lnTo>
                    <a:pt x="180981" y="63152"/>
                  </a:lnTo>
                  <a:lnTo>
                    <a:pt x="181333" y="62775"/>
                  </a:lnTo>
                  <a:lnTo>
                    <a:pt x="182087" y="62347"/>
                  </a:lnTo>
                  <a:lnTo>
                    <a:pt x="182464" y="62699"/>
                  </a:lnTo>
                  <a:lnTo>
                    <a:pt x="182816" y="63328"/>
                  </a:lnTo>
                  <a:lnTo>
                    <a:pt x="183571" y="63278"/>
                  </a:lnTo>
                  <a:lnTo>
                    <a:pt x="184979" y="62825"/>
                  </a:lnTo>
                  <a:lnTo>
                    <a:pt x="185306" y="62800"/>
                  </a:lnTo>
                  <a:lnTo>
                    <a:pt x="185709" y="62775"/>
                  </a:lnTo>
                  <a:lnTo>
                    <a:pt x="185684" y="62423"/>
                  </a:lnTo>
                  <a:lnTo>
                    <a:pt x="185633" y="61718"/>
                  </a:lnTo>
                  <a:lnTo>
                    <a:pt x="186262" y="61291"/>
                  </a:lnTo>
                  <a:lnTo>
                    <a:pt x="187344" y="60838"/>
                  </a:lnTo>
                  <a:lnTo>
                    <a:pt x="188324" y="59681"/>
                  </a:lnTo>
                  <a:lnTo>
                    <a:pt x="188626" y="59304"/>
                  </a:lnTo>
                  <a:lnTo>
                    <a:pt x="188576" y="58575"/>
                  </a:lnTo>
                  <a:lnTo>
                    <a:pt x="188199" y="57896"/>
                  </a:lnTo>
                  <a:lnTo>
                    <a:pt x="187394" y="57242"/>
                  </a:lnTo>
                  <a:lnTo>
                    <a:pt x="187067" y="57267"/>
                  </a:lnTo>
                  <a:lnTo>
                    <a:pt x="186715" y="57619"/>
                  </a:lnTo>
                  <a:lnTo>
                    <a:pt x="185985" y="58072"/>
                  </a:lnTo>
                  <a:lnTo>
                    <a:pt x="184954" y="58147"/>
                  </a:lnTo>
                  <a:lnTo>
                    <a:pt x="184250" y="58197"/>
                  </a:lnTo>
                  <a:lnTo>
                    <a:pt x="183898" y="58222"/>
                  </a:lnTo>
                  <a:lnTo>
                    <a:pt x="182766" y="57921"/>
                  </a:lnTo>
                  <a:lnTo>
                    <a:pt x="182741" y="57594"/>
                  </a:lnTo>
                  <a:lnTo>
                    <a:pt x="182313" y="56890"/>
                  </a:lnTo>
                  <a:lnTo>
                    <a:pt x="181987" y="56915"/>
                  </a:lnTo>
                  <a:lnTo>
                    <a:pt x="181660" y="56940"/>
                  </a:lnTo>
                  <a:lnTo>
                    <a:pt x="180930" y="57745"/>
                  </a:lnTo>
                  <a:lnTo>
                    <a:pt x="180578" y="58097"/>
                  </a:lnTo>
                  <a:lnTo>
                    <a:pt x="179924" y="58147"/>
                  </a:lnTo>
                  <a:lnTo>
                    <a:pt x="179170" y="57518"/>
                  </a:lnTo>
                  <a:lnTo>
                    <a:pt x="178365" y="56462"/>
                  </a:lnTo>
                  <a:lnTo>
                    <a:pt x="178315" y="55758"/>
                  </a:lnTo>
                  <a:lnTo>
                    <a:pt x="178289" y="55456"/>
                  </a:lnTo>
                  <a:lnTo>
                    <a:pt x="177862" y="55104"/>
                  </a:lnTo>
                  <a:lnTo>
                    <a:pt x="177460" y="54777"/>
                  </a:lnTo>
                  <a:lnTo>
                    <a:pt x="177434" y="54450"/>
                  </a:lnTo>
                  <a:lnTo>
                    <a:pt x="176655" y="53746"/>
                  </a:lnTo>
                  <a:lnTo>
                    <a:pt x="176529" y="52312"/>
                  </a:lnTo>
                  <a:lnTo>
                    <a:pt x="176831" y="51231"/>
                  </a:lnTo>
                  <a:lnTo>
                    <a:pt x="176428" y="50879"/>
                  </a:lnTo>
                  <a:lnTo>
                    <a:pt x="175699" y="50577"/>
                  </a:lnTo>
                  <a:lnTo>
                    <a:pt x="175624" y="49470"/>
                  </a:lnTo>
                  <a:lnTo>
                    <a:pt x="175573" y="48766"/>
                  </a:lnTo>
                  <a:lnTo>
                    <a:pt x="175221" y="49143"/>
                  </a:lnTo>
                  <a:lnTo>
                    <a:pt x="175246" y="49495"/>
                  </a:lnTo>
                  <a:lnTo>
                    <a:pt x="174668" y="51030"/>
                  </a:lnTo>
                  <a:lnTo>
                    <a:pt x="173989" y="52161"/>
                  </a:lnTo>
                  <a:lnTo>
                    <a:pt x="172958" y="52614"/>
                  </a:lnTo>
                  <a:lnTo>
                    <a:pt x="171901" y="53067"/>
                  </a:lnTo>
                  <a:lnTo>
                    <a:pt x="171222" y="53469"/>
                  </a:lnTo>
                  <a:lnTo>
                    <a:pt x="170040" y="52111"/>
                  </a:lnTo>
                  <a:lnTo>
                    <a:pt x="169940" y="51030"/>
                  </a:lnTo>
                  <a:lnTo>
                    <a:pt x="170669" y="50627"/>
                  </a:lnTo>
                  <a:lnTo>
                    <a:pt x="171675" y="50200"/>
                  </a:lnTo>
                  <a:lnTo>
                    <a:pt x="172077" y="50501"/>
                  </a:lnTo>
                  <a:lnTo>
                    <a:pt x="172480" y="50828"/>
                  </a:lnTo>
                  <a:lnTo>
                    <a:pt x="172782" y="50451"/>
                  </a:lnTo>
                  <a:lnTo>
                    <a:pt x="172706" y="49697"/>
                  </a:lnTo>
                  <a:lnTo>
                    <a:pt x="172681" y="49345"/>
                  </a:lnTo>
                  <a:lnTo>
                    <a:pt x="173033" y="48590"/>
                  </a:lnTo>
                  <a:lnTo>
                    <a:pt x="173310" y="47911"/>
                  </a:lnTo>
                  <a:lnTo>
                    <a:pt x="172907" y="47207"/>
                  </a:lnTo>
                  <a:lnTo>
                    <a:pt x="172178" y="46955"/>
                  </a:lnTo>
                  <a:lnTo>
                    <a:pt x="172153" y="46553"/>
                  </a:lnTo>
                  <a:lnTo>
                    <a:pt x="171750" y="46578"/>
                  </a:lnTo>
                  <a:lnTo>
                    <a:pt x="171424" y="47006"/>
                  </a:lnTo>
                  <a:lnTo>
                    <a:pt x="170719" y="47056"/>
                  </a:lnTo>
                  <a:lnTo>
                    <a:pt x="170392" y="47081"/>
                  </a:lnTo>
                  <a:lnTo>
                    <a:pt x="170040" y="47433"/>
                  </a:lnTo>
                  <a:lnTo>
                    <a:pt x="168632" y="48288"/>
                  </a:lnTo>
                  <a:lnTo>
                    <a:pt x="167928" y="48339"/>
                  </a:lnTo>
                  <a:lnTo>
                    <a:pt x="167500" y="47307"/>
                  </a:lnTo>
                  <a:lnTo>
                    <a:pt x="166695" y="46226"/>
                  </a:lnTo>
                  <a:lnTo>
                    <a:pt x="166293" y="45899"/>
                  </a:lnTo>
                  <a:lnTo>
                    <a:pt x="166620" y="45547"/>
                  </a:lnTo>
                  <a:lnTo>
                    <a:pt x="167022" y="45497"/>
                  </a:lnTo>
                  <a:lnTo>
                    <a:pt x="166947" y="44440"/>
                  </a:lnTo>
                  <a:lnTo>
                    <a:pt x="166469" y="43359"/>
                  </a:lnTo>
                  <a:lnTo>
                    <a:pt x="165614" y="42353"/>
                  </a:lnTo>
                  <a:lnTo>
                    <a:pt x="165941" y="41598"/>
                  </a:lnTo>
                  <a:lnTo>
                    <a:pt x="166293" y="41221"/>
                  </a:lnTo>
                  <a:lnTo>
                    <a:pt x="166670" y="41196"/>
                  </a:lnTo>
                  <a:lnTo>
                    <a:pt x="166645" y="40794"/>
                  </a:lnTo>
                  <a:lnTo>
                    <a:pt x="166217" y="40190"/>
                  </a:lnTo>
                  <a:lnTo>
                    <a:pt x="166167" y="39813"/>
                  </a:lnTo>
                  <a:lnTo>
                    <a:pt x="166092" y="38756"/>
                  </a:lnTo>
                  <a:lnTo>
                    <a:pt x="166067" y="38354"/>
                  </a:lnTo>
                  <a:lnTo>
                    <a:pt x="165312" y="38429"/>
                  </a:lnTo>
                  <a:lnTo>
                    <a:pt x="165237" y="37725"/>
                  </a:lnTo>
                  <a:lnTo>
                    <a:pt x="164885" y="37021"/>
                  </a:lnTo>
                  <a:lnTo>
                    <a:pt x="164482" y="36694"/>
                  </a:lnTo>
                  <a:lnTo>
                    <a:pt x="164080" y="35990"/>
                  </a:lnTo>
                  <a:lnTo>
                    <a:pt x="163677" y="36015"/>
                  </a:lnTo>
                  <a:lnTo>
                    <a:pt x="163652" y="35663"/>
                  </a:lnTo>
                  <a:lnTo>
                    <a:pt x="163300" y="35361"/>
                  </a:lnTo>
                  <a:lnTo>
                    <a:pt x="162948" y="35738"/>
                  </a:lnTo>
                  <a:lnTo>
                    <a:pt x="162520" y="34682"/>
                  </a:lnTo>
                  <a:lnTo>
                    <a:pt x="161665" y="33274"/>
                  </a:lnTo>
                  <a:lnTo>
                    <a:pt x="161213" y="31941"/>
                  </a:lnTo>
                  <a:lnTo>
                    <a:pt x="160785" y="31237"/>
                  </a:lnTo>
                  <a:lnTo>
                    <a:pt x="159628" y="30583"/>
                  </a:lnTo>
                  <a:lnTo>
                    <a:pt x="159553" y="29501"/>
                  </a:lnTo>
                  <a:lnTo>
                    <a:pt x="159150" y="29199"/>
                  </a:lnTo>
                  <a:lnTo>
                    <a:pt x="158421" y="28495"/>
                  </a:lnTo>
                  <a:lnTo>
                    <a:pt x="158371" y="27841"/>
                  </a:lnTo>
                  <a:lnTo>
                    <a:pt x="157943" y="27087"/>
                  </a:lnTo>
                  <a:lnTo>
                    <a:pt x="157566" y="26760"/>
                  </a:lnTo>
                  <a:lnTo>
                    <a:pt x="157138" y="26433"/>
                  </a:lnTo>
                  <a:lnTo>
                    <a:pt x="156660" y="25075"/>
                  </a:lnTo>
                  <a:lnTo>
                    <a:pt x="156334" y="24748"/>
                  </a:lnTo>
                  <a:lnTo>
                    <a:pt x="155554" y="24446"/>
                  </a:lnTo>
                  <a:lnTo>
                    <a:pt x="155529" y="24069"/>
                  </a:lnTo>
                  <a:lnTo>
                    <a:pt x="154825" y="23767"/>
                  </a:lnTo>
                  <a:lnTo>
                    <a:pt x="154422" y="23440"/>
                  </a:lnTo>
                  <a:lnTo>
                    <a:pt x="153919" y="21654"/>
                  </a:lnTo>
                  <a:lnTo>
                    <a:pt x="153517" y="21679"/>
                  </a:lnTo>
                  <a:lnTo>
                    <a:pt x="153466" y="20975"/>
                  </a:lnTo>
                  <a:lnTo>
                    <a:pt x="153039" y="20296"/>
                  </a:lnTo>
                  <a:lnTo>
                    <a:pt x="153064" y="20623"/>
                  </a:lnTo>
                  <a:lnTo>
                    <a:pt x="152662" y="19944"/>
                  </a:lnTo>
                  <a:lnTo>
                    <a:pt x="152611" y="19190"/>
                  </a:lnTo>
                  <a:lnTo>
                    <a:pt x="152234" y="18913"/>
                  </a:lnTo>
                  <a:lnTo>
                    <a:pt x="151832" y="18184"/>
                  </a:lnTo>
                  <a:lnTo>
                    <a:pt x="151404" y="17605"/>
                  </a:lnTo>
                  <a:lnTo>
                    <a:pt x="150675" y="17655"/>
                  </a:lnTo>
                  <a:lnTo>
                    <a:pt x="150650" y="17253"/>
                  </a:lnTo>
                  <a:lnTo>
                    <a:pt x="150599" y="16926"/>
                  </a:lnTo>
                  <a:lnTo>
                    <a:pt x="151354" y="16851"/>
                  </a:lnTo>
                  <a:lnTo>
                    <a:pt x="151706" y="16448"/>
                  </a:lnTo>
                  <a:lnTo>
                    <a:pt x="151580" y="14990"/>
                  </a:lnTo>
                  <a:lnTo>
                    <a:pt x="151505" y="13958"/>
                  </a:lnTo>
                  <a:lnTo>
                    <a:pt x="151454" y="13204"/>
                  </a:lnTo>
                  <a:lnTo>
                    <a:pt x="151781" y="13179"/>
                  </a:lnTo>
                  <a:lnTo>
                    <a:pt x="152033" y="12072"/>
                  </a:lnTo>
                  <a:lnTo>
                    <a:pt x="151932" y="10613"/>
                  </a:lnTo>
                  <a:lnTo>
                    <a:pt x="151102" y="8928"/>
                  </a:lnTo>
                  <a:lnTo>
                    <a:pt x="151379" y="8174"/>
                  </a:lnTo>
                  <a:lnTo>
                    <a:pt x="152008" y="7394"/>
                  </a:lnTo>
                  <a:lnTo>
                    <a:pt x="152310" y="6640"/>
                  </a:lnTo>
                  <a:lnTo>
                    <a:pt x="151882" y="5609"/>
                  </a:lnTo>
                  <a:lnTo>
                    <a:pt x="151781" y="4527"/>
                  </a:lnTo>
                  <a:lnTo>
                    <a:pt x="151379" y="3848"/>
                  </a:lnTo>
                  <a:lnTo>
                    <a:pt x="150675" y="3496"/>
                  </a:lnTo>
                  <a:lnTo>
                    <a:pt x="150951" y="2742"/>
                  </a:lnTo>
                  <a:lnTo>
                    <a:pt x="150599" y="2792"/>
                  </a:lnTo>
                  <a:lnTo>
                    <a:pt x="150197" y="2465"/>
                  </a:lnTo>
                  <a:lnTo>
                    <a:pt x="149795" y="2515"/>
                  </a:lnTo>
                  <a:lnTo>
                    <a:pt x="149518" y="3245"/>
                  </a:lnTo>
                  <a:lnTo>
                    <a:pt x="149191" y="3270"/>
                  </a:lnTo>
                  <a:lnTo>
                    <a:pt x="148789" y="2591"/>
                  </a:lnTo>
                  <a:lnTo>
                    <a:pt x="148361" y="2213"/>
                  </a:lnTo>
                  <a:lnTo>
                    <a:pt x="148034" y="2239"/>
                  </a:lnTo>
                  <a:lnTo>
                    <a:pt x="147657" y="1987"/>
                  </a:lnTo>
                  <a:lnTo>
                    <a:pt x="147581" y="1308"/>
                  </a:lnTo>
                  <a:lnTo>
                    <a:pt x="147229" y="1333"/>
                  </a:lnTo>
                  <a:lnTo>
                    <a:pt x="146475" y="1383"/>
                  </a:lnTo>
                  <a:lnTo>
                    <a:pt x="146173" y="1761"/>
                  </a:lnTo>
                  <a:lnTo>
                    <a:pt x="145796" y="1786"/>
                  </a:lnTo>
                  <a:lnTo>
                    <a:pt x="145469" y="1811"/>
                  </a:lnTo>
                  <a:lnTo>
                    <a:pt x="145066" y="1082"/>
                  </a:lnTo>
                  <a:lnTo>
                    <a:pt x="144639" y="805"/>
                  </a:lnTo>
                  <a:lnTo>
                    <a:pt x="145016" y="403"/>
                  </a:lnTo>
                  <a:lnTo>
                    <a:pt x="144991"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50;p61">
              <a:extLst>
                <a:ext uri="{FF2B5EF4-FFF2-40B4-BE49-F238E27FC236}">
                  <a16:creationId xmlns:a16="http://schemas.microsoft.com/office/drawing/2014/main" id="{0757C3F6-FA28-D908-BB38-F3364DBA8B32}"/>
                </a:ext>
              </a:extLst>
            </p:cNvPr>
            <p:cNvSpPr/>
            <p:nvPr/>
          </p:nvSpPr>
          <p:spPr>
            <a:xfrm>
              <a:off x="3901150" y="2392850"/>
              <a:ext cx="79875" cy="56600"/>
            </a:xfrm>
            <a:custGeom>
              <a:avLst/>
              <a:gdLst/>
              <a:ahLst/>
              <a:cxnLst/>
              <a:rect l="l" t="t" r="r" b="b"/>
              <a:pathLst>
                <a:path w="3195" h="2264" extrusionOk="0">
                  <a:moveTo>
                    <a:pt x="2415" y="0"/>
                  </a:moveTo>
                  <a:lnTo>
                    <a:pt x="1409" y="830"/>
                  </a:lnTo>
                  <a:lnTo>
                    <a:pt x="956" y="126"/>
                  </a:lnTo>
                  <a:lnTo>
                    <a:pt x="655" y="503"/>
                  </a:lnTo>
                  <a:lnTo>
                    <a:pt x="680" y="880"/>
                  </a:lnTo>
                  <a:lnTo>
                    <a:pt x="705" y="1258"/>
                  </a:lnTo>
                  <a:lnTo>
                    <a:pt x="1" y="1635"/>
                  </a:lnTo>
                  <a:lnTo>
                    <a:pt x="1" y="1635"/>
                  </a:lnTo>
                  <a:lnTo>
                    <a:pt x="353" y="1610"/>
                  </a:lnTo>
                  <a:lnTo>
                    <a:pt x="730" y="1559"/>
                  </a:lnTo>
                  <a:lnTo>
                    <a:pt x="1107" y="1937"/>
                  </a:lnTo>
                  <a:lnTo>
                    <a:pt x="1133" y="2264"/>
                  </a:lnTo>
                  <a:lnTo>
                    <a:pt x="1510" y="1912"/>
                  </a:lnTo>
                  <a:lnTo>
                    <a:pt x="1485" y="1509"/>
                  </a:lnTo>
                  <a:lnTo>
                    <a:pt x="2189" y="1459"/>
                  </a:lnTo>
                  <a:lnTo>
                    <a:pt x="2516" y="1434"/>
                  </a:lnTo>
                  <a:lnTo>
                    <a:pt x="2491" y="1107"/>
                  </a:lnTo>
                  <a:lnTo>
                    <a:pt x="2818" y="704"/>
                  </a:lnTo>
                  <a:lnTo>
                    <a:pt x="3195" y="302"/>
                  </a:lnTo>
                  <a:lnTo>
                    <a:pt x="2415"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51;p61">
              <a:extLst>
                <a:ext uri="{FF2B5EF4-FFF2-40B4-BE49-F238E27FC236}">
                  <a16:creationId xmlns:a16="http://schemas.microsoft.com/office/drawing/2014/main" id="{DCD6860F-AD21-029A-25F5-CC8C699D0F78}"/>
                </a:ext>
              </a:extLst>
            </p:cNvPr>
            <p:cNvSpPr/>
            <p:nvPr/>
          </p:nvSpPr>
          <p:spPr>
            <a:xfrm>
              <a:off x="3922525" y="2350725"/>
              <a:ext cx="36500" cy="33975"/>
            </a:xfrm>
            <a:custGeom>
              <a:avLst/>
              <a:gdLst/>
              <a:ahLst/>
              <a:cxnLst/>
              <a:rect l="l" t="t" r="r" b="b"/>
              <a:pathLst>
                <a:path w="1460" h="1359" extrusionOk="0">
                  <a:moveTo>
                    <a:pt x="705" y="0"/>
                  </a:moveTo>
                  <a:lnTo>
                    <a:pt x="403" y="377"/>
                  </a:lnTo>
                  <a:lnTo>
                    <a:pt x="1" y="402"/>
                  </a:lnTo>
                  <a:lnTo>
                    <a:pt x="26" y="704"/>
                  </a:lnTo>
                  <a:lnTo>
                    <a:pt x="428" y="679"/>
                  </a:lnTo>
                  <a:lnTo>
                    <a:pt x="755" y="654"/>
                  </a:lnTo>
                  <a:lnTo>
                    <a:pt x="806" y="1358"/>
                  </a:lnTo>
                  <a:lnTo>
                    <a:pt x="1158" y="981"/>
                  </a:lnTo>
                  <a:lnTo>
                    <a:pt x="1460" y="604"/>
                  </a:lnTo>
                  <a:lnTo>
                    <a:pt x="1434" y="302"/>
                  </a:lnTo>
                  <a:lnTo>
                    <a:pt x="705"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52;p61">
              <a:extLst>
                <a:ext uri="{FF2B5EF4-FFF2-40B4-BE49-F238E27FC236}">
                  <a16:creationId xmlns:a16="http://schemas.microsoft.com/office/drawing/2014/main" id="{4C1C7886-18A1-3268-40EF-FE6782E3BDE8}"/>
                </a:ext>
              </a:extLst>
            </p:cNvPr>
            <p:cNvSpPr/>
            <p:nvPr/>
          </p:nvSpPr>
          <p:spPr>
            <a:xfrm>
              <a:off x="1749575" y="3734600"/>
              <a:ext cx="10075" cy="8825"/>
            </a:xfrm>
            <a:custGeom>
              <a:avLst/>
              <a:gdLst/>
              <a:ahLst/>
              <a:cxnLst/>
              <a:rect l="l" t="t" r="r" b="b"/>
              <a:pathLst>
                <a:path w="403" h="353" extrusionOk="0">
                  <a:moveTo>
                    <a:pt x="378" y="0"/>
                  </a:moveTo>
                  <a:lnTo>
                    <a:pt x="0" y="25"/>
                  </a:lnTo>
                  <a:lnTo>
                    <a:pt x="26" y="352"/>
                  </a:lnTo>
                  <a:lnTo>
                    <a:pt x="403" y="327"/>
                  </a:lnTo>
                  <a:lnTo>
                    <a:pt x="378"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53;p61">
              <a:extLst>
                <a:ext uri="{FF2B5EF4-FFF2-40B4-BE49-F238E27FC236}">
                  <a16:creationId xmlns:a16="http://schemas.microsoft.com/office/drawing/2014/main" id="{A9A658BB-440D-866B-A105-ABD317025F39}"/>
                </a:ext>
              </a:extLst>
            </p:cNvPr>
            <p:cNvSpPr/>
            <p:nvPr/>
          </p:nvSpPr>
          <p:spPr>
            <a:xfrm>
              <a:off x="2548725" y="4206150"/>
              <a:ext cx="83000" cy="54100"/>
            </a:xfrm>
            <a:custGeom>
              <a:avLst/>
              <a:gdLst/>
              <a:ahLst/>
              <a:cxnLst/>
              <a:rect l="l" t="t" r="r" b="b"/>
              <a:pathLst>
                <a:path w="3320" h="2164" extrusionOk="0">
                  <a:moveTo>
                    <a:pt x="1761" y="1"/>
                  </a:moveTo>
                  <a:lnTo>
                    <a:pt x="1408" y="378"/>
                  </a:lnTo>
                  <a:lnTo>
                    <a:pt x="1459" y="755"/>
                  </a:lnTo>
                  <a:lnTo>
                    <a:pt x="704" y="806"/>
                  </a:lnTo>
                  <a:lnTo>
                    <a:pt x="377" y="831"/>
                  </a:lnTo>
                  <a:lnTo>
                    <a:pt x="0" y="856"/>
                  </a:lnTo>
                  <a:lnTo>
                    <a:pt x="25" y="1233"/>
                  </a:lnTo>
                  <a:lnTo>
                    <a:pt x="755" y="1183"/>
                  </a:lnTo>
                  <a:lnTo>
                    <a:pt x="1132" y="1133"/>
                  </a:lnTo>
                  <a:lnTo>
                    <a:pt x="1534" y="1837"/>
                  </a:lnTo>
                  <a:lnTo>
                    <a:pt x="1911" y="1812"/>
                  </a:lnTo>
                  <a:lnTo>
                    <a:pt x="1937" y="2164"/>
                  </a:lnTo>
                  <a:lnTo>
                    <a:pt x="2289" y="2139"/>
                  </a:lnTo>
                  <a:lnTo>
                    <a:pt x="2641" y="1761"/>
                  </a:lnTo>
                  <a:lnTo>
                    <a:pt x="2616" y="1384"/>
                  </a:lnTo>
                  <a:lnTo>
                    <a:pt x="2968" y="1359"/>
                  </a:lnTo>
                  <a:lnTo>
                    <a:pt x="3320" y="982"/>
                  </a:lnTo>
                  <a:lnTo>
                    <a:pt x="2943" y="1007"/>
                  </a:lnTo>
                  <a:lnTo>
                    <a:pt x="2565" y="1032"/>
                  </a:lnTo>
                  <a:lnTo>
                    <a:pt x="2188" y="680"/>
                  </a:lnTo>
                  <a:lnTo>
                    <a:pt x="2163" y="328"/>
                  </a:lnTo>
                  <a:lnTo>
                    <a:pt x="1761"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54;p61">
              <a:extLst>
                <a:ext uri="{FF2B5EF4-FFF2-40B4-BE49-F238E27FC236}">
                  <a16:creationId xmlns:a16="http://schemas.microsoft.com/office/drawing/2014/main" id="{29A6FB0A-FBEA-97C7-B06F-99580E7417B7}"/>
                </a:ext>
              </a:extLst>
            </p:cNvPr>
            <p:cNvSpPr/>
            <p:nvPr/>
          </p:nvSpPr>
          <p:spPr>
            <a:xfrm>
              <a:off x="2665025" y="4199250"/>
              <a:ext cx="39025" cy="26425"/>
            </a:xfrm>
            <a:custGeom>
              <a:avLst/>
              <a:gdLst/>
              <a:ahLst/>
              <a:cxnLst/>
              <a:rect l="l" t="t" r="r" b="b"/>
              <a:pathLst>
                <a:path w="1561" h="1057" extrusionOk="0">
                  <a:moveTo>
                    <a:pt x="378" y="0"/>
                  </a:moveTo>
                  <a:lnTo>
                    <a:pt x="1" y="25"/>
                  </a:lnTo>
                  <a:lnTo>
                    <a:pt x="26" y="403"/>
                  </a:lnTo>
                  <a:lnTo>
                    <a:pt x="428" y="730"/>
                  </a:lnTo>
                  <a:lnTo>
                    <a:pt x="806" y="704"/>
                  </a:lnTo>
                  <a:lnTo>
                    <a:pt x="1183" y="1056"/>
                  </a:lnTo>
                  <a:lnTo>
                    <a:pt x="1560" y="1006"/>
                  </a:lnTo>
                  <a:lnTo>
                    <a:pt x="1535" y="654"/>
                  </a:lnTo>
                  <a:lnTo>
                    <a:pt x="1510" y="277"/>
                  </a:lnTo>
                  <a:lnTo>
                    <a:pt x="1133" y="302"/>
                  </a:lnTo>
                  <a:lnTo>
                    <a:pt x="780" y="352"/>
                  </a:lnTo>
                  <a:lnTo>
                    <a:pt x="378"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55;p61">
              <a:extLst>
                <a:ext uri="{FF2B5EF4-FFF2-40B4-BE49-F238E27FC236}">
                  <a16:creationId xmlns:a16="http://schemas.microsoft.com/office/drawing/2014/main" id="{E6267111-DDEF-1C32-CD4C-5587EFB53DA0}"/>
                </a:ext>
              </a:extLst>
            </p:cNvPr>
            <p:cNvSpPr/>
            <p:nvPr/>
          </p:nvSpPr>
          <p:spPr>
            <a:xfrm>
              <a:off x="2434900" y="4270300"/>
              <a:ext cx="35875" cy="30200"/>
            </a:xfrm>
            <a:custGeom>
              <a:avLst/>
              <a:gdLst/>
              <a:ahLst/>
              <a:cxnLst/>
              <a:rect l="l" t="t" r="r" b="b"/>
              <a:pathLst>
                <a:path w="1435" h="1208" extrusionOk="0">
                  <a:moveTo>
                    <a:pt x="1434" y="0"/>
                  </a:moveTo>
                  <a:lnTo>
                    <a:pt x="1032" y="25"/>
                  </a:lnTo>
                  <a:lnTo>
                    <a:pt x="705" y="50"/>
                  </a:lnTo>
                  <a:lnTo>
                    <a:pt x="730" y="428"/>
                  </a:lnTo>
                  <a:lnTo>
                    <a:pt x="1" y="478"/>
                  </a:lnTo>
                  <a:lnTo>
                    <a:pt x="26" y="855"/>
                  </a:lnTo>
                  <a:lnTo>
                    <a:pt x="51" y="1207"/>
                  </a:lnTo>
                  <a:lnTo>
                    <a:pt x="755" y="805"/>
                  </a:lnTo>
                  <a:lnTo>
                    <a:pt x="1082" y="755"/>
                  </a:lnTo>
                  <a:lnTo>
                    <a:pt x="1057" y="403"/>
                  </a:lnTo>
                  <a:lnTo>
                    <a:pt x="1434"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56;p61">
              <a:extLst>
                <a:ext uri="{FF2B5EF4-FFF2-40B4-BE49-F238E27FC236}">
                  <a16:creationId xmlns:a16="http://schemas.microsoft.com/office/drawing/2014/main" id="{29375DFC-1CCC-A02A-B29E-0EA7D5609151}"/>
                </a:ext>
              </a:extLst>
            </p:cNvPr>
            <p:cNvSpPr/>
            <p:nvPr/>
          </p:nvSpPr>
          <p:spPr>
            <a:xfrm>
              <a:off x="1913675" y="1298175"/>
              <a:ext cx="421300" cy="354650"/>
            </a:xfrm>
            <a:custGeom>
              <a:avLst/>
              <a:gdLst/>
              <a:ahLst/>
              <a:cxnLst/>
              <a:rect l="l" t="t" r="r" b="b"/>
              <a:pathLst>
                <a:path w="16852" h="14186" extrusionOk="0">
                  <a:moveTo>
                    <a:pt x="5835" y="1"/>
                  </a:moveTo>
                  <a:lnTo>
                    <a:pt x="5106" y="51"/>
                  </a:lnTo>
                  <a:lnTo>
                    <a:pt x="5508" y="403"/>
                  </a:lnTo>
                  <a:lnTo>
                    <a:pt x="5936" y="1108"/>
                  </a:lnTo>
                  <a:lnTo>
                    <a:pt x="5559" y="1133"/>
                  </a:lnTo>
                  <a:lnTo>
                    <a:pt x="5584" y="1485"/>
                  </a:lnTo>
                  <a:lnTo>
                    <a:pt x="5609" y="1837"/>
                  </a:lnTo>
                  <a:lnTo>
                    <a:pt x="5659" y="2214"/>
                  </a:lnTo>
                  <a:lnTo>
                    <a:pt x="5307" y="2566"/>
                  </a:lnTo>
                  <a:lnTo>
                    <a:pt x="4905" y="2264"/>
                  </a:lnTo>
                  <a:lnTo>
                    <a:pt x="4854" y="1560"/>
                  </a:lnTo>
                  <a:lnTo>
                    <a:pt x="4502" y="1937"/>
                  </a:lnTo>
                  <a:lnTo>
                    <a:pt x="4452" y="1208"/>
                  </a:lnTo>
                  <a:lnTo>
                    <a:pt x="4377" y="479"/>
                  </a:lnTo>
                  <a:lnTo>
                    <a:pt x="4402" y="831"/>
                  </a:lnTo>
                  <a:lnTo>
                    <a:pt x="4075" y="856"/>
                  </a:lnTo>
                  <a:lnTo>
                    <a:pt x="3672" y="529"/>
                  </a:lnTo>
                  <a:lnTo>
                    <a:pt x="3748" y="1636"/>
                  </a:lnTo>
                  <a:lnTo>
                    <a:pt x="2993" y="1334"/>
                  </a:lnTo>
                  <a:lnTo>
                    <a:pt x="3421" y="1661"/>
                  </a:lnTo>
                  <a:lnTo>
                    <a:pt x="3798" y="1988"/>
                  </a:lnTo>
                  <a:lnTo>
                    <a:pt x="3094" y="2415"/>
                  </a:lnTo>
                  <a:lnTo>
                    <a:pt x="2742" y="2440"/>
                  </a:lnTo>
                  <a:lnTo>
                    <a:pt x="2717" y="2063"/>
                  </a:lnTo>
                  <a:lnTo>
                    <a:pt x="2692" y="1711"/>
                  </a:lnTo>
                  <a:lnTo>
                    <a:pt x="2264" y="1384"/>
                  </a:lnTo>
                  <a:lnTo>
                    <a:pt x="2289" y="1761"/>
                  </a:lnTo>
                  <a:lnTo>
                    <a:pt x="2314" y="2088"/>
                  </a:lnTo>
                  <a:lnTo>
                    <a:pt x="1987" y="2114"/>
                  </a:lnTo>
                  <a:lnTo>
                    <a:pt x="1962" y="1787"/>
                  </a:lnTo>
                  <a:lnTo>
                    <a:pt x="1610" y="2164"/>
                  </a:lnTo>
                  <a:lnTo>
                    <a:pt x="1635" y="2516"/>
                  </a:lnTo>
                  <a:lnTo>
                    <a:pt x="2013" y="2491"/>
                  </a:lnTo>
                  <a:lnTo>
                    <a:pt x="2339" y="2466"/>
                  </a:lnTo>
                  <a:lnTo>
                    <a:pt x="2767" y="2767"/>
                  </a:lnTo>
                  <a:lnTo>
                    <a:pt x="3496" y="2717"/>
                  </a:lnTo>
                  <a:lnTo>
                    <a:pt x="3874" y="3069"/>
                  </a:lnTo>
                  <a:lnTo>
                    <a:pt x="4276" y="3396"/>
                  </a:lnTo>
                  <a:lnTo>
                    <a:pt x="4301" y="3773"/>
                  </a:lnTo>
                  <a:lnTo>
                    <a:pt x="4653" y="3748"/>
                  </a:lnTo>
                  <a:lnTo>
                    <a:pt x="5031" y="3723"/>
                  </a:lnTo>
                  <a:lnTo>
                    <a:pt x="5081" y="4402"/>
                  </a:lnTo>
                  <a:lnTo>
                    <a:pt x="4704" y="4452"/>
                  </a:lnTo>
                  <a:lnTo>
                    <a:pt x="3949" y="4151"/>
                  </a:lnTo>
                  <a:lnTo>
                    <a:pt x="3220" y="4201"/>
                  </a:lnTo>
                  <a:lnTo>
                    <a:pt x="3647" y="4528"/>
                  </a:lnTo>
                  <a:lnTo>
                    <a:pt x="4025" y="4880"/>
                  </a:lnTo>
                  <a:lnTo>
                    <a:pt x="4402" y="5207"/>
                  </a:lnTo>
                  <a:lnTo>
                    <a:pt x="4075" y="5609"/>
                  </a:lnTo>
                  <a:lnTo>
                    <a:pt x="3748" y="5635"/>
                  </a:lnTo>
                  <a:lnTo>
                    <a:pt x="3320" y="5282"/>
                  </a:lnTo>
                  <a:lnTo>
                    <a:pt x="2943" y="4981"/>
                  </a:lnTo>
                  <a:lnTo>
                    <a:pt x="2566" y="5006"/>
                  </a:lnTo>
                  <a:lnTo>
                    <a:pt x="1811" y="4679"/>
                  </a:lnTo>
                  <a:lnTo>
                    <a:pt x="1082" y="4377"/>
                  </a:lnTo>
                  <a:lnTo>
                    <a:pt x="378" y="4779"/>
                  </a:lnTo>
                  <a:lnTo>
                    <a:pt x="403" y="5182"/>
                  </a:lnTo>
                  <a:lnTo>
                    <a:pt x="1132" y="5106"/>
                  </a:lnTo>
                  <a:lnTo>
                    <a:pt x="1836" y="5056"/>
                  </a:lnTo>
                  <a:lnTo>
                    <a:pt x="2239" y="5383"/>
                  </a:lnTo>
                  <a:lnTo>
                    <a:pt x="2264" y="5735"/>
                  </a:lnTo>
                  <a:lnTo>
                    <a:pt x="2616" y="5710"/>
                  </a:lnTo>
                  <a:lnTo>
                    <a:pt x="2641" y="6087"/>
                  </a:lnTo>
                  <a:lnTo>
                    <a:pt x="2666" y="6439"/>
                  </a:lnTo>
                  <a:lnTo>
                    <a:pt x="2365" y="6842"/>
                  </a:lnTo>
                  <a:lnTo>
                    <a:pt x="2415" y="7546"/>
                  </a:lnTo>
                  <a:lnTo>
                    <a:pt x="2717" y="7169"/>
                  </a:lnTo>
                  <a:lnTo>
                    <a:pt x="2767" y="7521"/>
                  </a:lnTo>
                  <a:lnTo>
                    <a:pt x="2440" y="7923"/>
                  </a:lnTo>
                  <a:lnTo>
                    <a:pt x="2113" y="8300"/>
                  </a:lnTo>
                  <a:lnTo>
                    <a:pt x="1736" y="8351"/>
                  </a:lnTo>
                  <a:lnTo>
                    <a:pt x="1384" y="8376"/>
                  </a:lnTo>
                  <a:lnTo>
                    <a:pt x="1007" y="8401"/>
                  </a:lnTo>
                  <a:lnTo>
                    <a:pt x="705" y="8803"/>
                  </a:lnTo>
                  <a:lnTo>
                    <a:pt x="277" y="8451"/>
                  </a:lnTo>
                  <a:lnTo>
                    <a:pt x="1" y="9206"/>
                  </a:lnTo>
                  <a:lnTo>
                    <a:pt x="353" y="9508"/>
                  </a:lnTo>
                  <a:lnTo>
                    <a:pt x="755" y="9483"/>
                  </a:lnTo>
                  <a:lnTo>
                    <a:pt x="1107" y="9835"/>
                  </a:lnTo>
                  <a:lnTo>
                    <a:pt x="1535" y="10162"/>
                  </a:lnTo>
                  <a:lnTo>
                    <a:pt x="1912" y="10489"/>
                  </a:lnTo>
                  <a:lnTo>
                    <a:pt x="2264" y="10463"/>
                  </a:lnTo>
                  <a:lnTo>
                    <a:pt x="2641" y="10438"/>
                  </a:lnTo>
                  <a:lnTo>
                    <a:pt x="2666" y="10815"/>
                  </a:lnTo>
                  <a:lnTo>
                    <a:pt x="2692" y="11168"/>
                  </a:lnTo>
                  <a:lnTo>
                    <a:pt x="2742" y="11520"/>
                  </a:lnTo>
                  <a:lnTo>
                    <a:pt x="2767" y="11872"/>
                  </a:lnTo>
                  <a:lnTo>
                    <a:pt x="3119" y="12199"/>
                  </a:lnTo>
                  <a:lnTo>
                    <a:pt x="3924" y="12878"/>
                  </a:lnTo>
                  <a:lnTo>
                    <a:pt x="4301" y="12853"/>
                  </a:lnTo>
                  <a:lnTo>
                    <a:pt x="4653" y="12827"/>
                  </a:lnTo>
                  <a:lnTo>
                    <a:pt x="4678" y="13230"/>
                  </a:lnTo>
                  <a:lnTo>
                    <a:pt x="4704" y="13532"/>
                  </a:lnTo>
                  <a:lnTo>
                    <a:pt x="5458" y="13859"/>
                  </a:lnTo>
                  <a:lnTo>
                    <a:pt x="5860" y="14186"/>
                  </a:lnTo>
                  <a:lnTo>
                    <a:pt x="5835" y="13808"/>
                  </a:lnTo>
                  <a:lnTo>
                    <a:pt x="6162" y="13431"/>
                  </a:lnTo>
                  <a:lnTo>
                    <a:pt x="6213" y="13783"/>
                  </a:lnTo>
                  <a:lnTo>
                    <a:pt x="6565" y="13758"/>
                  </a:lnTo>
                  <a:lnTo>
                    <a:pt x="7219" y="13330"/>
                  </a:lnTo>
                  <a:lnTo>
                    <a:pt x="7621" y="13305"/>
                  </a:lnTo>
                  <a:lnTo>
                    <a:pt x="8375" y="13607"/>
                  </a:lnTo>
                  <a:lnTo>
                    <a:pt x="8677" y="13230"/>
                  </a:lnTo>
                  <a:lnTo>
                    <a:pt x="9105" y="13557"/>
                  </a:lnTo>
                  <a:lnTo>
                    <a:pt x="9834" y="13507"/>
                  </a:lnTo>
                  <a:lnTo>
                    <a:pt x="9859" y="13859"/>
                  </a:lnTo>
                  <a:lnTo>
                    <a:pt x="10538" y="13431"/>
                  </a:lnTo>
                  <a:lnTo>
                    <a:pt x="10890" y="13054"/>
                  </a:lnTo>
                  <a:lnTo>
                    <a:pt x="11645" y="13356"/>
                  </a:lnTo>
                  <a:lnTo>
                    <a:pt x="11972" y="13330"/>
                  </a:lnTo>
                  <a:lnTo>
                    <a:pt x="12324" y="12928"/>
                  </a:lnTo>
                  <a:lnTo>
                    <a:pt x="12726" y="13255"/>
                  </a:lnTo>
                  <a:lnTo>
                    <a:pt x="12752" y="13632"/>
                  </a:lnTo>
                  <a:lnTo>
                    <a:pt x="13104" y="13230"/>
                  </a:lnTo>
                  <a:lnTo>
                    <a:pt x="13456" y="13205"/>
                  </a:lnTo>
                  <a:lnTo>
                    <a:pt x="14135" y="12777"/>
                  </a:lnTo>
                  <a:lnTo>
                    <a:pt x="14411" y="12048"/>
                  </a:lnTo>
                  <a:lnTo>
                    <a:pt x="14839" y="12400"/>
                  </a:lnTo>
                  <a:lnTo>
                    <a:pt x="15191" y="12375"/>
                  </a:lnTo>
                  <a:lnTo>
                    <a:pt x="15946" y="12324"/>
                  </a:lnTo>
                  <a:lnTo>
                    <a:pt x="15895" y="11595"/>
                  </a:lnTo>
                  <a:lnTo>
                    <a:pt x="16222" y="11168"/>
                  </a:lnTo>
                  <a:lnTo>
                    <a:pt x="16549" y="11142"/>
                  </a:lnTo>
                  <a:lnTo>
                    <a:pt x="16524" y="10765"/>
                  </a:lnTo>
                  <a:lnTo>
                    <a:pt x="16499" y="10438"/>
                  </a:lnTo>
                  <a:lnTo>
                    <a:pt x="16851" y="10036"/>
                  </a:lnTo>
                  <a:lnTo>
                    <a:pt x="16826" y="9684"/>
                  </a:lnTo>
                  <a:lnTo>
                    <a:pt x="16423" y="9332"/>
                  </a:lnTo>
                  <a:lnTo>
                    <a:pt x="16398" y="8980"/>
                  </a:lnTo>
                  <a:lnTo>
                    <a:pt x="16373" y="8627"/>
                  </a:lnTo>
                  <a:lnTo>
                    <a:pt x="15644" y="8678"/>
                  </a:lnTo>
                  <a:lnTo>
                    <a:pt x="15619" y="8300"/>
                  </a:lnTo>
                  <a:lnTo>
                    <a:pt x="15971" y="7948"/>
                  </a:lnTo>
                  <a:lnTo>
                    <a:pt x="16323" y="8225"/>
                  </a:lnTo>
                  <a:lnTo>
                    <a:pt x="16298" y="7923"/>
                  </a:lnTo>
                  <a:lnTo>
                    <a:pt x="15946" y="7571"/>
                  </a:lnTo>
                  <a:lnTo>
                    <a:pt x="15895" y="7219"/>
                  </a:lnTo>
                  <a:lnTo>
                    <a:pt x="15870" y="6842"/>
                  </a:lnTo>
                  <a:lnTo>
                    <a:pt x="16549" y="6414"/>
                  </a:lnTo>
                  <a:lnTo>
                    <a:pt x="16524" y="6062"/>
                  </a:lnTo>
                  <a:lnTo>
                    <a:pt x="16197" y="6464"/>
                  </a:lnTo>
                  <a:lnTo>
                    <a:pt x="15493" y="6515"/>
                  </a:lnTo>
                  <a:lnTo>
                    <a:pt x="15443" y="6138"/>
                  </a:lnTo>
                  <a:lnTo>
                    <a:pt x="15417" y="5785"/>
                  </a:lnTo>
                  <a:lnTo>
                    <a:pt x="15770" y="5408"/>
                  </a:lnTo>
                  <a:lnTo>
                    <a:pt x="15744" y="5031"/>
                  </a:lnTo>
                  <a:lnTo>
                    <a:pt x="14965" y="4729"/>
                  </a:lnTo>
                  <a:lnTo>
                    <a:pt x="14990" y="5106"/>
                  </a:lnTo>
                  <a:lnTo>
                    <a:pt x="14638" y="5484"/>
                  </a:lnTo>
                  <a:lnTo>
                    <a:pt x="14336" y="5886"/>
                  </a:lnTo>
                  <a:lnTo>
                    <a:pt x="13934" y="5911"/>
                  </a:lnTo>
                  <a:lnTo>
                    <a:pt x="13556" y="5584"/>
                  </a:lnTo>
                  <a:lnTo>
                    <a:pt x="13531" y="5207"/>
                  </a:lnTo>
                  <a:lnTo>
                    <a:pt x="12852" y="5635"/>
                  </a:lnTo>
                  <a:lnTo>
                    <a:pt x="12148" y="6062"/>
                  </a:lnTo>
                  <a:lnTo>
                    <a:pt x="11796" y="6087"/>
                  </a:lnTo>
                  <a:lnTo>
                    <a:pt x="12073" y="4955"/>
                  </a:lnTo>
                  <a:lnTo>
                    <a:pt x="11670" y="4629"/>
                  </a:lnTo>
                  <a:lnTo>
                    <a:pt x="11695" y="4981"/>
                  </a:lnTo>
                  <a:lnTo>
                    <a:pt x="11368" y="5760"/>
                  </a:lnTo>
                  <a:lnTo>
                    <a:pt x="11393" y="6112"/>
                  </a:lnTo>
                  <a:lnTo>
                    <a:pt x="11117" y="6490"/>
                  </a:lnTo>
                  <a:lnTo>
                    <a:pt x="10689" y="6188"/>
                  </a:lnTo>
                  <a:lnTo>
                    <a:pt x="10639" y="5433"/>
                  </a:lnTo>
                  <a:lnTo>
                    <a:pt x="10991" y="5056"/>
                  </a:lnTo>
                  <a:lnTo>
                    <a:pt x="10941" y="4327"/>
                  </a:lnTo>
                  <a:lnTo>
                    <a:pt x="10513" y="3975"/>
                  </a:lnTo>
                  <a:lnTo>
                    <a:pt x="10211" y="4402"/>
                  </a:lnTo>
                  <a:lnTo>
                    <a:pt x="9784" y="4025"/>
                  </a:lnTo>
                  <a:lnTo>
                    <a:pt x="9784" y="4025"/>
                  </a:lnTo>
                  <a:lnTo>
                    <a:pt x="9809" y="4427"/>
                  </a:lnTo>
                  <a:lnTo>
                    <a:pt x="9507" y="4805"/>
                  </a:lnTo>
                  <a:lnTo>
                    <a:pt x="9155" y="5182"/>
                  </a:lnTo>
                  <a:lnTo>
                    <a:pt x="8778" y="5232"/>
                  </a:lnTo>
                  <a:lnTo>
                    <a:pt x="8753" y="4855"/>
                  </a:lnTo>
                  <a:lnTo>
                    <a:pt x="8728" y="4503"/>
                  </a:lnTo>
                  <a:lnTo>
                    <a:pt x="8677" y="3773"/>
                  </a:lnTo>
                  <a:lnTo>
                    <a:pt x="8300" y="3472"/>
                  </a:lnTo>
                  <a:lnTo>
                    <a:pt x="7973" y="4176"/>
                  </a:lnTo>
                  <a:lnTo>
                    <a:pt x="7696" y="4930"/>
                  </a:lnTo>
                  <a:lnTo>
                    <a:pt x="7294" y="4981"/>
                  </a:lnTo>
                  <a:lnTo>
                    <a:pt x="7269" y="4629"/>
                  </a:lnTo>
                  <a:lnTo>
                    <a:pt x="6917" y="4654"/>
                  </a:lnTo>
                  <a:lnTo>
                    <a:pt x="6540" y="4679"/>
                  </a:lnTo>
                  <a:lnTo>
                    <a:pt x="5936" y="5811"/>
                  </a:lnTo>
                  <a:lnTo>
                    <a:pt x="5911" y="5458"/>
                  </a:lnTo>
                  <a:lnTo>
                    <a:pt x="5534" y="5484"/>
                  </a:lnTo>
                  <a:lnTo>
                    <a:pt x="5508" y="5106"/>
                  </a:lnTo>
                  <a:lnTo>
                    <a:pt x="5860" y="4729"/>
                  </a:lnTo>
                  <a:lnTo>
                    <a:pt x="5810" y="4352"/>
                  </a:lnTo>
                  <a:lnTo>
                    <a:pt x="5785" y="4000"/>
                  </a:lnTo>
                  <a:lnTo>
                    <a:pt x="5735" y="3270"/>
                  </a:lnTo>
                  <a:lnTo>
                    <a:pt x="6112" y="3245"/>
                  </a:lnTo>
                  <a:lnTo>
                    <a:pt x="6414" y="3220"/>
                  </a:lnTo>
                  <a:lnTo>
                    <a:pt x="6741" y="2466"/>
                  </a:lnTo>
                  <a:lnTo>
                    <a:pt x="6363" y="2491"/>
                  </a:lnTo>
                  <a:lnTo>
                    <a:pt x="6338" y="2139"/>
                  </a:lnTo>
                  <a:lnTo>
                    <a:pt x="6690" y="1761"/>
                  </a:lnTo>
                  <a:lnTo>
                    <a:pt x="6665" y="1409"/>
                  </a:lnTo>
                  <a:lnTo>
                    <a:pt x="6615" y="655"/>
                  </a:lnTo>
                  <a:lnTo>
                    <a:pt x="5835"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57;p61">
              <a:extLst>
                <a:ext uri="{FF2B5EF4-FFF2-40B4-BE49-F238E27FC236}">
                  <a16:creationId xmlns:a16="http://schemas.microsoft.com/office/drawing/2014/main" id="{86734254-13BF-0CAF-0C45-10FCCD8BD26D}"/>
                </a:ext>
              </a:extLst>
            </p:cNvPr>
            <p:cNvSpPr/>
            <p:nvPr/>
          </p:nvSpPr>
          <p:spPr>
            <a:xfrm>
              <a:off x="1956425" y="2580200"/>
              <a:ext cx="376650" cy="338300"/>
            </a:xfrm>
            <a:custGeom>
              <a:avLst/>
              <a:gdLst/>
              <a:ahLst/>
              <a:cxnLst/>
              <a:rect l="l" t="t" r="r" b="b"/>
              <a:pathLst>
                <a:path w="15066" h="13532" extrusionOk="0">
                  <a:moveTo>
                    <a:pt x="11821" y="1"/>
                  </a:moveTo>
                  <a:lnTo>
                    <a:pt x="11872" y="403"/>
                  </a:lnTo>
                  <a:lnTo>
                    <a:pt x="11519" y="428"/>
                  </a:lnTo>
                  <a:lnTo>
                    <a:pt x="11167" y="454"/>
                  </a:lnTo>
                  <a:lnTo>
                    <a:pt x="10790" y="479"/>
                  </a:lnTo>
                  <a:lnTo>
                    <a:pt x="10036" y="152"/>
                  </a:lnTo>
                  <a:lnTo>
                    <a:pt x="9709" y="554"/>
                  </a:lnTo>
                  <a:lnTo>
                    <a:pt x="8979" y="630"/>
                  </a:lnTo>
                  <a:lnTo>
                    <a:pt x="8627" y="1007"/>
                  </a:lnTo>
                  <a:lnTo>
                    <a:pt x="8325" y="1384"/>
                  </a:lnTo>
                  <a:lnTo>
                    <a:pt x="7244" y="1812"/>
                  </a:lnTo>
                  <a:lnTo>
                    <a:pt x="7646" y="2164"/>
                  </a:lnTo>
                  <a:lnTo>
                    <a:pt x="8426" y="2491"/>
                  </a:lnTo>
                  <a:lnTo>
                    <a:pt x="8728" y="2466"/>
                  </a:lnTo>
                  <a:lnTo>
                    <a:pt x="8728" y="2466"/>
                  </a:lnTo>
                  <a:lnTo>
                    <a:pt x="8451" y="2818"/>
                  </a:lnTo>
                  <a:lnTo>
                    <a:pt x="7722" y="2893"/>
                  </a:lnTo>
                  <a:lnTo>
                    <a:pt x="7747" y="3245"/>
                  </a:lnTo>
                  <a:lnTo>
                    <a:pt x="7772" y="3622"/>
                  </a:lnTo>
                  <a:lnTo>
                    <a:pt x="7043" y="4025"/>
                  </a:lnTo>
                  <a:lnTo>
                    <a:pt x="6665" y="3698"/>
                  </a:lnTo>
                  <a:lnTo>
                    <a:pt x="5936" y="3396"/>
                  </a:lnTo>
                  <a:lnTo>
                    <a:pt x="5911" y="3044"/>
                  </a:lnTo>
                  <a:lnTo>
                    <a:pt x="5483" y="2717"/>
                  </a:lnTo>
                  <a:lnTo>
                    <a:pt x="5106" y="2365"/>
                  </a:lnTo>
                  <a:lnTo>
                    <a:pt x="4377" y="2415"/>
                  </a:lnTo>
                  <a:lnTo>
                    <a:pt x="4075" y="3170"/>
                  </a:lnTo>
                  <a:lnTo>
                    <a:pt x="3698" y="3195"/>
                  </a:lnTo>
                  <a:lnTo>
                    <a:pt x="4100" y="3547"/>
                  </a:lnTo>
                  <a:lnTo>
                    <a:pt x="4125" y="3899"/>
                  </a:lnTo>
                  <a:lnTo>
                    <a:pt x="4150" y="4251"/>
                  </a:lnTo>
                  <a:lnTo>
                    <a:pt x="3824" y="4654"/>
                  </a:lnTo>
                  <a:lnTo>
                    <a:pt x="3497" y="5056"/>
                  </a:lnTo>
                  <a:lnTo>
                    <a:pt x="3119" y="5081"/>
                  </a:lnTo>
                  <a:lnTo>
                    <a:pt x="2792" y="5458"/>
                  </a:lnTo>
                  <a:lnTo>
                    <a:pt x="3195" y="6163"/>
                  </a:lnTo>
                  <a:lnTo>
                    <a:pt x="3220" y="6515"/>
                  </a:lnTo>
                  <a:lnTo>
                    <a:pt x="3622" y="6490"/>
                  </a:lnTo>
                  <a:lnTo>
                    <a:pt x="3673" y="7194"/>
                  </a:lnTo>
                  <a:lnTo>
                    <a:pt x="4000" y="6816"/>
                  </a:lnTo>
                  <a:lnTo>
                    <a:pt x="4729" y="6766"/>
                  </a:lnTo>
                  <a:lnTo>
                    <a:pt x="5056" y="6741"/>
                  </a:lnTo>
                  <a:lnTo>
                    <a:pt x="5106" y="7068"/>
                  </a:lnTo>
                  <a:lnTo>
                    <a:pt x="4779" y="7496"/>
                  </a:lnTo>
                  <a:lnTo>
                    <a:pt x="4427" y="7521"/>
                  </a:lnTo>
                  <a:lnTo>
                    <a:pt x="3346" y="7948"/>
                  </a:lnTo>
                  <a:lnTo>
                    <a:pt x="2667" y="8753"/>
                  </a:lnTo>
                  <a:lnTo>
                    <a:pt x="1937" y="8803"/>
                  </a:lnTo>
                  <a:lnTo>
                    <a:pt x="2365" y="9105"/>
                  </a:lnTo>
                  <a:lnTo>
                    <a:pt x="1962" y="9155"/>
                  </a:lnTo>
                  <a:lnTo>
                    <a:pt x="1988" y="9533"/>
                  </a:lnTo>
                  <a:lnTo>
                    <a:pt x="931" y="9633"/>
                  </a:lnTo>
                  <a:lnTo>
                    <a:pt x="579" y="9658"/>
                  </a:lnTo>
                  <a:lnTo>
                    <a:pt x="227" y="10036"/>
                  </a:lnTo>
                  <a:lnTo>
                    <a:pt x="252" y="10388"/>
                  </a:lnTo>
                  <a:lnTo>
                    <a:pt x="629" y="10363"/>
                  </a:lnTo>
                  <a:lnTo>
                    <a:pt x="1359" y="10312"/>
                  </a:lnTo>
                  <a:lnTo>
                    <a:pt x="1761" y="10639"/>
                  </a:lnTo>
                  <a:lnTo>
                    <a:pt x="1409" y="10664"/>
                  </a:lnTo>
                  <a:lnTo>
                    <a:pt x="1007" y="10690"/>
                  </a:lnTo>
                  <a:lnTo>
                    <a:pt x="655" y="10740"/>
                  </a:lnTo>
                  <a:lnTo>
                    <a:pt x="303" y="11117"/>
                  </a:lnTo>
                  <a:lnTo>
                    <a:pt x="1" y="11520"/>
                  </a:lnTo>
                  <a:lnTo>
                    <a:pt x="353" y="11821"/>
                  </a:lnTo>
                  <a:lnTo>
                    <a:pt x="730" y="11469"/>
                  </a:lnTo>
                  <a:lnTo>
                    <a:pt x="1107" y="11771"/>
                  </a:lnTo>
                  <a:lnTo>
                    <a:pt x="780" y="12173"/>
                  </a:lnTo>
                  <a:lnTo>
                    <a:pt x="806" y="12526"/>
                  </a:lnTo>
                  <a:lnTo>
                    <a:pt x="1158" y="12500"/>
                  </a:lnTo>
                  <a:lnTo>
                    <a:pt x="1535" y="12475"/>
                  </a:lnTo>
                  <a:lnTo>
                    <a:pt x="831" y="12903"/>
                  </a:lnTo>
                  <a:lnTo>
                    <a:pt x="1937" y="12802"/>
                  </a:lnTo>
                  <a:lnTo>
                    <a:pt x="1962" y="13154"/>
                  </a:lnTo>
                  <a:lnTo>
                    <a:pt x="1988" y="13532"/>
                  </a:lnTo>
                  <a:lnTo>
                    <a:pt x="2667" y="13104"/>
                  </a:lnTo>
                  <a:lnTo>
                    <a:pt x="3019" y="13079"/>
                  </a:lnTo>
                  <a:lnTo>
                    <a:pt x="3446" y="13406"/>
                  </a:lnTo>
                  <a:lnTo>
                    <a:pt x="4176" y="13356"/>
                  </a:lnTo>
                  <a:lnTo>
                    <a:pt x="4477" y="12953"/>
                  </a:lnTo>
                  <a:lnTo>
                    <a:pt x="4880" y="13305"/>
                  </a:lnTo>
                  <a:lnTo>
                    <a:pt x="5584" y="13230"/>
                  </a:lnTo>
                  <a:lnTo>
                    <a:pt x="5559" y="12878"/>
                  </a:lnTo>
                  <a:lnTo>
                    <a:pt x="5961" y="12827"/>
                  </a:lnTo>
                  <a:lnTo>
                    <a:pt x="6263" y="12475"/>
                  </a:lnTo>
                  <a:lnTo>
                    <a:pt x="6288" y="12802"/>
                  </a:lnTo>
                  <a:lnTo>
                    <a:pt x="6691" y="12777"/>
                  </a:lnTo>
                  <a:lnTo>
                    <a:pt x="6992" y="12400"/>
                  </a:lnTo>
                  <a:lnTo>
                    <a:pt x="7370" y="12375"/>
                  </a:lnTo>
                  <a:lnTo>
                    <a:pt x="8099" y="12324"/>
                  </a:lnTo>
                  <a:lnTo>
                    <a:pt x="8828" y="12274"/>
                  </a:lnTo>
                  <a:lnTo>
                    <a:pt x="9507" y="12199"/>
                  </a:lnTo>
                  <a:lnTo>
                    <a:pt x="9935" y="12526"/>
                  </a:lnTo>
                  <a:lnTo>
                    <a:pt x="10639" y="12123"/>
                  </a:lnTo>
                  <a:lnTo>
                    <a:pt x="10941" y="11721"/>
                  </a:lnTo>
                  <a:lnTo>
                    <a:pt x="10916" y="11369"/>
                  </a:lnTo>
                  <a:lnTo>
                    <a:pt x="11318" y="11318"/>
                  </a:lnTo>
                  <a:lnTo>
                    <a:pt x="11620" y="10941"/>
                  </a:lnTo>
                  <a:lnTo>
                    <a:pt x="11595" y="10589"/>
                  </a:lnTo>
                  <a:lnTo>
                    <a:pt x="11972" y="10564"/>
                  </a:lnTo>
                  <a:lnTo>
                    <a:pt x="11947" y="10212"/>
                  </a:lnTo>
                  <a:lnTo>
                    <a:pt x="11897" y="9835"/>
                  </a:lnTo>
                  <a:lnTo>
                    <a:pt x="11872" y="9457"/>
                  </a:lnTo>
                  <a:lnTo>
                    <a:pt x="12224" y="9080"/>
                  </a:lnTo>
                  <a:lnTo>
                    <a:pt x="12198" y="8728"/>
                  </a:lnTo>
                  <a:lnTo>
                    <a:pt x="12148" y="8326"/>
                  </a:lnTo>
                  <a:lnTo>
                    <a:pt x="12475" y="7973"/>
                  </a:lnTo>
                  <a:lnTo>
                    <a:pt x="12400" y="7244"/>
                  </a:lnTo>
                  <a:lnTo>
                    <a:pt x="12375" y="6892"/>
                  </a:lnTo>
                  <a:lnTo>
                    <a:pt x="12752" y="6464"/>
                  </a:lnTo>
                  <a:lnTo>
                    <a:pt x="13054" y="6087"/>
                  </a:lnTo>
                  <a:lnTo>
                    <a:pt x="13028" y="6062"/>
                  </a:lnTo>
                  <a:lnTo>
                    <a:pt x="13330" y="5735"/>
                  </a:lnTo>
                  <a:lnTo>
                    <a:pt x="13632" y="5333"/>
                  </a:lnTo>
                  <a:lnTo>
                    <a:pt x="14034" y="5307"/>
                  </a:lnTo>
                  <a:lnTo>
                    <a:pt x="14361" y="5282"/>
                  </a:lnTo>
                  <a:lnTo>
                    <a:pt x="14311" y="4578"/>
                  </a:lnTo>
                  <a:lnTo>
                    <a:pt x="14663" y="4176"/>
                  </a:lnTo>
                  <a:lnTo>
                    <a:pt x="14713" y="4553"/>
                  </a:lnTo>
                  <a:lnTo>
                    <a:pt x="14739" y="4905"/>
                  </a:lnTo>
                  <a:lnTo>
                    <a:pt x="15066" y="4880"/>
                  </a:lnTo>
                  <a:lnTo>
                    <a:pt x="15040" y="4503"/>
                  </a:lnTo>
                  <a:lnTo>
                    <a:pt x="15015" y="4151"/>
                  </a:lnTo>
                  <a:lnTo>
                    <a:pt x="14638" y="3798"/>
                  </a:lnTo>
                  <a:lnTo>
                    <a:pt x="14286" y="4201"/>
                  </a:lnTo>
                  <a:lnTo>
                    <a:pt x="13909" y="3874"/>
                  </a:lnTo>
                  <a:lnTo>
                    <a:pt x="14236" y="3472"/>
                  </a:lnTo>
                  <a:lnTo>
                    <a:pt x="14613" y="3446"/>
                  </a:lnTo>
                  <a:lnTo>
                    <a:pt x="14588" y="3094"/>
                  </a:lnTo>
                  <a:lnTo>
                    <a:pt x="14563" y="2717"/>
                  </a:lnTo>
                  <a:lnTo>
                    <a:pt x="14110" y="2038"/>
                  </a:lnTo>
                  <a:lnTo>
                    <a:pt x="14085" y="1661"/>
                  </a:lnTo>
                  <a:lnTo>
                    <a:pt x="14060" y="1309"/>
                  </a:lnTo>
                  <a:lnTo>
                    <a:pt x="13707" y="1334"/>
                  </a:lnTo>
                  <a:lnTo>
                    <a:pt x="13330" y="1359"/>
                  </a:lnTo>
                  <a:lnTo>
                    <a:pt x="12978" y="1384"/>
                  </a:lnTo>
                  <a:lnTo>
                    <a:pt x="12953" y="1032"/>
                  </a:lnTo>
                  <a:lnTo>
                    <a:pt x="12576" y="1082"/>
                  </a:lnTo>
                  <a:lnTo>
                    <a:pt x="12249" y="1460"/>
                  </a:lnTo>
                  <a:lnTo>
                    <a:pt x="11872" y="1485"/>
                  </a:lnTo>
                  <a:lnTo>
                    <a:pt x="11519" y="1510"/>
                  </a:lnTo>
                  <a:lnTo>
                    <a:pt x="10840" y="1560"/>
                  </a:lnTo>
                  <a:lnTo>
                    <a:pt x="10866" y="1535"/>
                  </a:lnTo>
                  <a:lnTo>
                    <a:pt x="11620" y="1460"/>
                  </a:lnTo>
                  <a:lnTo>
                    <a:pt x="11947" y="1434"/>
                  </a:lnTo>
                  <a:lnTo>
                    <a:pt x="11570" y="1133"/>
                  </a:lnTo>
                  <a:lnTo>
                    <a:pt x="11922" y="1107"/>
                  </a:lnTo>
                  <a:lnTo>
                    <a:pt x="12324" y="1082"/>
                  </a:lnTo>
                  <a:lnTo>
                    <a:pt x="12626" y="680"/>
                  </a:lnTo>
                  <a:lnTo>
                    <a:pt x="12249" y="353"/>
                  </a:lnTo>
                  <a:lnTo>
                    <a:pt x="11821"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58;p61">
              <a:extLst>
                <a:ext uri="{FF2B5EF4-FFF2-40B4-BE49-F238E27FC236}">
                  <a16:creationId xmlns:a16="http://schemas.microsoft.com/office/drawing/2014/main" id="{18DE08FB-EF0E-046F-56A7-FE9BCD14EDD2}"/>
                </a:ext>
              </a:extLst>
            </p:cNvPr>
            <p:cNvSpPr/>
            <p:nvPr/>
          </p:nvSpPr>
          <p:spPr>
            <a:xfrm>
              <a:off x="1977800" y="2900250"/>
              <a:ext cx="27075" cy="11325"/>
            </a:xfrm>
            <a:custGeom>
              <a:avLst/>
              <a:gdLst/>
              <a:ahLst/>
              <a:cxnLst/>
              <a:rect l="l" t="t" r="r" b="b"/>
              <a:pathLst>
                <a:path w="1083" h="453" extrusionOk="0">
                  <a:moveTo>
                    <a:pt x="1082" y="0"/>
                  </a:moveTo>
                  <a:lnTo>
                    <a:pt x="1" y="453"/>
                  </a:lnTo>
                  <a:lnTo>
                    <a:pt x="353" y="403"/>
                  </a:lnTo>
                  <a:lnTo>
                    <a:pt x="1082"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59;p61">
              <a:extLst>
                <a:ext uri="{FF2B5EF4-FFF2-40B4-BE49-F238E27FC236}">
                  <a16:creationId xmlns:a16="http://schemas.microsoft.com/office/drawing/2014/main" id="{BC3EB1D8-F65E-5CA5-E198-62E0CE10B2C6}"/>
                </a:ext>
              </a:extLst>
            </p:cNvPr>
            <p:cNvSpPr/>
            <p:nvPr/>
          </p:nvSpPr>
          <p:spPr>
            <a:xfrm>
              <a:off x="3054850" y="3973525"/>
              <a:ext cx="71075" cy="133325"/>
            </a:xfrm>
            <a:custGeom>
              <a:avLst/>
              <a:gdLst/>
              <a:ahLst/>
              <a:cxnLst/>
              <a:rect l="l" t="t" r="r" b="b"/>
              <a:pathLst>
                <a:path w="2843" h="5333" extrusionOk="0">
                  <a:moveTo>
                    <a:pt x="2365" y="0"/>
                  </a:moveTo>
                  <a:lnTo>
                    <a:pt x="2289" y="101"/>
                  </a:lnTo>
                  <a:lnTo>
                    <a:pt x="1963" y="51"/>
                  </a:lnTo>
                  <a:lnTo>
                    <a:pt x="1610" y="252"/>
                  </a:lnTo>
                  <a:lnTo>
                    <a:pt x="1233" y="277"/>
                  </a:lnTo>
                  <a:lnTo>
                    <a:pt x="1057" y="352"/>
                  </a:lnTo>
                  <a:lnTo>
                    <a:pt x="906" y="629"/>
                  </a:lnTo>
                  <a:lnTo>
                    <a:pt x="529" y="805"/>
                  </a:lnTo>
                  <a:lnTo>
                    <a:pt x="252" y="1208"/>
                  </a:lnTo>
                  <a:lnTo>
                    <a:pt x="1" y="1484"/>
                  </a:lnTo>
                  <a:lnTo>
                    <a:pt x="127" y="1786"/>
                  </a:lnTo>
                  <a:lnTo>
                    <a:pt x="76" y="2188"/>
                  </a:lnTo>
                  <a:lnTo>
                    <a:pt x="177" y="2566"/>
                  </a:lnTo>
                  <a:lnTo>
                    <a:pt x="353" y="2867"/>
                  </a:lnTo>
                  <a:lnTo>
                    <a:pt x="378" y="3245"/>
                  </a:lnTo>
                  <a:lnTo>
                    <a:pt x="403" y="3370"/>
                  </a:lnTo>
                  <a:lnTo>
                    <a:pt x="177" y="3597"/>
                  </a:lnTo>
                  <a:lnTo>
                    <a:pt x="428" y="3974"/>
                  </a:lnTo>
                  <a:lnTo>
                    <a:pt x="730" y="4276"/>
                  </a:lnTo>
                  <a:lnTo>
                    <a:pt x="755" y="4628"/>
                  </a:lnTo>
                  <a:lnTo>
                    <a:pt x="1007" y="4955"/>
                  </a:lnTo>
                  <a:lnTo>
                    <a:pt x="1258" y="5005"/>
                  </a:lnTo>
                  <a:lnTo>
                    <a:pt x="1636" y="5332"/>
                  </a:lnTo>
                  <a:lnTo>
                    <a:pt x="1610" y="4955"/>
                  </a:lnTo>
                  <a:lnTo>
                    <a:pt x="1963" y="4578"/>
                  </a:lnTo>
                  <a:lnTo>
                    <a:pt x="1937" y="4226"/>
                  </a:lnTo>
                  <a:lnTo>
                    <a:pt x="2214" y="3471"/>
                  </a:lnTo>
                  <a:lnTo>
                    <a:pt x="2189" y="3094"/>
                  </a:lnTo>
                  <a:lnTo>
                    <a:pt x="2164" y="2742"/>
                  </a:lnTo>
                  <a:lnTo>
                    <a:pt x="2491" y="2364"/>
                  </a:lnTo>
                  <a:lnTo>
                    <a:pt x="2843" y="1962"/>
                  </a:lnTo>
                  <a:lnTo>
                    <a:pt x="2767" y="1233"/>
                  </a:lnTo>
                  <a:lnTo>
                    <a:pt x="2742" y="881"/>
                  </a:lnTo>
                  <a:lnTo>
                    <a:pt x="2717" y="503"/>
                  </a:lnTo>
                  <a:lnTo>
                    <a:pt x="2541" y="176"/>
                  </a:lnTo>
                  <a:lnTo>
                    <a:pt x="2365"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60;p61">
              <a:extLst>
                <a:ext uri="{FF2B5EF4-FFF2-40B4-BE49-F238E27FC236}">
                  <a16:creationId xmlns:a16="http://schemas.microsoft.com/office/drawing/2014/main" id="{621888D5-17EC-A391-A49A-6D5B3CEFAB99}"/>
                </a:ext>
              </a:extLst>
            </p:cNvPr>
            <p:cNvSpPr/>
            <p:nvPr/>
          </p:nvSpPr>
          <p:spPr>
            <a:xfrm>
              <a:off x="3000150" y="4116250"/>
              <a:ext cx="130175" cy="222600"/>
            </a:xfrm>
            <a:custGeom>
              <a:avLst/>
              <a:gdLst/>
              <a:ahLst/>
              <a:cxnLst/>
              <a:rect l="l" t="t" r="r" b="b"/>
              <a:pathLst>
                <a:path w="5207" h="8904" extrusionOk="0">
                  <a:moveTo>
                    <a:pt x="3849" y="0"/>
                  </a:moveTo>
                  <a:lnTo>
                    <a:pt x="3522" y="378"/>
                  </a:lnTo>
                  <a:lnTo>
                    <a:pt x="3145" y="403"/>
                  </a:lnTo>
                  <a:lnTo>
                    <a:pt x="3170" y="755"/>
                  </a:lnTo>
                  <a:lnTo>
                    <a:pt x="2818" y="780"/>
                  </a:lnTo>
                  <a:lnTo>
                    <a:pt x="2465" y="805"/>
                  </a:lnTo>
                  <a:lnTo>
                    <a:pt x="2139" y="1233"/>
                  </a:lnTo>
                  <a:lnTo>
                    <a:pt x="1761" y="1258"/>
                  </a:lnTo>
                  <a:lnTo>
                    <a:pt x="1032" y="1308"/>
                  </a:lnTo>
                  <a:lnTo>
                    <a:pt x="680" y="1685"/>
                  </a:lnTo>
                  <a:lnTo>
                    <a:pt x="303" y="1384"/>
                  </a:lnTo>
                  <a:lnTo>
                    <a:pt x="328" y="1711"/>
                  </a:lnTo>
                  <a:lnTo>
                    <a:pt x="1" y="2088"/>
                  </a:lnTo>
                  <a:lnTo>
                    <a:pt x="26" y="2490"/>
                  </a:lnTo>
                  <a:lnTo>
                    <a:pt x="51" y="2817"/>
                  </a:lnTo>
                  <a:lnTo>
                    <a:pt x="479" y="3521"/>
                  </a:lnTo>
                  <a:lnTo>
                    <a:pt x="504" y="3899"/>
                  </a:lnTo>
                  <a:lnTo>
                    <a:pt x="579" y="4603"/>
                  </a:lnTo>
                  <a:lnTo>
                    <a:pt x="906" y="4578"/>
                  </a:lnTo>
                  <a:lnTo>
                    <a:pt x="1636" y="4527"/>
                  </a:lnTo>
                  <a:lnTo>
                    <a:pt x="1309" y="4905"/>
                  </a:lnTo>
                  <a:lnTo>
                    <a:pt x="982" y="5307"/>
                  </a:lnTo>
                  <a:lnTo>
                    <a:pt x="1007" y="5684"/>
                  </a:lnTo>
                  <a:lnTo>
                    <a:pt x="1032" y="6036"/>
                  </a:lnTo>
                  <a:lnTo>
                    <a:pt x="705" y="6414"/>
                  </a:lnTo>
                  <a:lnTo>
                    <a:pt x="353" y="6439"/>
                  </a:lnTo>
                  <a:lnTo>
                    <a:pt x="730" y="6766"/>
                  </a:lnTo>
                  <a:lnTo>
                    <a:pt x="428" y="7545"/>
                  </a:lnTo>
                  <a:lnTo>
                    <a:pt x="831" y="7872"/>
                  </a:lnTo>
                  <a:lnTo>
                    <a:pt x="856" y="8250"/>
                  </a:lnTo>
                  <a:lnTo>
                    <a:pt x="881" y="8577"/>
                  </a:lnTo>
                  <a:lnTo>
                    <a:pt x="1636" y="8903"/>
                  </a:lnTo>
                  <a:lnTo>
                    <a:pt x="1988" y="8853"/>
                  </a:lnTo>
                  <a:lnTo>
                    <a:pt x="2365" y="8828"/>
                  </a:lnTo>
                  <a:lnTo>
                    <a:pt x="2340" y="8476"/>
                  </a:lnTo>
                  <a:lnTo>
                    <a:pt x="2315" y="8124"/>
                  </a:lnTo>
                  <a:lnTo>
                    <a:pt x="2667" y="7721"/>
                  </a:lnTo>
                  <a:lnTo>
                    <a:pt x="3396" y="8048"/>
                  </a:lnTo>
                  <a:lnTo>
                    <a:pt x="3748" y="7998"/>
                  </a:lnTo>
                  <a:lnTo>
                    <a:pt x="4151" y="8325"/>
                  </a:lnTo>
                  <a:lnTo>
                    <a:pt x="4477" y="7948"/>
                  </a:lnTo>
                  <a:lnTo>
                    <a:pt x="4452" y="7596"/>
                  </a:lnTo>
                  <a:lnTo>
                    <a:pt x="4402" y="6841"/>
                  </a:lnTo>
                  <a:lnTo>
                    <a:pt x="4327" y="6112"/>
                  </a:lnTo>
                  <a:lnTo>
                    <a:pt x="4654" y="5382"/>
                  </a:lnTo>
                  <a:lnTo>
                    <a:pt x="4628" y="5005"/>
                  </a:lnTo>
                  <a:lnTo>
                    <a:pt x="4603" y="4653"/>
                  </a:lnTo>
                  <a:lnTo>
                    <a:pt x="4578" y="4276"/>
                  </a:lnTo>
                  <a:lnTo>
                    <a:pt x="4553" y="3924"/>
                  </a:lnTo>
                  <a:lnTo>
                    <a:pt x="4528" y="3572"/>
                  </a:lnTo>
                  <a:lnTo>
                    <a:pt x="4855" y="3547"/>
                  </a:lnTo>
                  <a:lnTo>
                    <a:pt x="5207" y="3144"/>
                  </a:lnTo>
                  <a:lnTo>
                    <a:pt x="5182" y="2817"/>
                  </a:lnTo>
                  <a:lnTo>
                    <a:pt x="4804" y="2842"/>
                  </a:lnTo>
                  <a:lnTo>
                    <a:pt x="4804" y="2842"/>
                  </a:lnTo>
                  <a:lnTo>
                    <a:pt x="5106" y="2088"/>
                  </a:lnTo>
                  <a:lnTo>
                    <a:pt x="5081" y="1685"/>
                  </a:lnTo>
                  <a:lnTo>
                    <a:pt x="4729" y="1711"/>
                  </a:lnTo>
                  <a:lnTo>
                    <a:pt x="4704" y="1358"/>
                  </a:lnTo>
                  <a:lnTo>
                    <a:pt x="4327" y="1057"/>
                  </a:lnTo>
                  <a:lnTo>
                    <a:pt x="4654" y="1032"/>
                  </a:lnTo>
                  <a:lnTo>
                    <a:pt x="4276" y="654"/>
                  </a:lnTo>
                  <a:lnTo>
                    <a:pt x="3874" y="352"/>
                  </a:lnTo>
                  <a:lnTo>
                    <a:pt x="3849"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61;p61">
              <a:extLst>
                <a:ext uri="{FF2B5EF4-FFF2-40B4-BE49-F238E27FC236}">
                  <a16:creationId xmlns:a16="http://schemas.microsoft.com/office/drawing/2014/main" id="{24440C6B-DD2E-6338-FC16-D3F14D6FCFD1}"/>
                </a:ext>
              </a:extLst>
            </p:cNvPr>
            <p:cNvSpPr/>
            <p:nvPr/>
          </p:nvSpPr>
          <p:spPr>
            <a:xfrm>
              <a:off x="3332775" y="4404225"/>
              <a:ext cx="253400" cy="159725"/>
            </a:xfrm>
            <a:custGeom>
              <a:avLst/>
              <a:gdLst/>
              <a:ahLst/>
              <a:cxnLst/>
              <a:rect l="l" t="t" r="r" b="b"/>
              <a:pathLst>
                <a:path w="10136" h="6389" extrusionOk="0">
                  <a:moveTo>
                    <a:pt x="10085" y="0"/>
                  </a:moveTo>
                  <a:lnTo>
                    <a:pt x="9406" y="428"/>
                  </a:lnTo>
                  <a:lnTo>
                    <a:pt x="8677" y="478"/>
                  </a:lnTo>
                  <a:lnTo>
                    <a:pt x="8350" y="880"/>
                  </a:lnTo>
                  <a:lnTo>
                    <a:pt x="7922" y="528"/>
                  </a:lnTo>
                  <a:lnTo>
                    <a:pt x="7570" y="553"/>
                  </a:lnTo>
                  <a:lnTo>
                    <a:pt x="7218" y="956"/>
                  </a:lnTo>
                  <a:lnTo>
                    <a:pt x="6891" y="981"/>
                  </a:lnTo>
                  <a:lnTo>
                    <a:pt x="6539" y="1006"/>
                  </a:lnTo>
                  <a:lnTo>
                    <a:pt x="6162" y="1031"/>
                  </a:lnTo>
                  <a:lnTo>
                    <a:pt x="5458" y="1459"/>
                  </a:lnTo>
                  <a:lnTo>
                    <a:pt x="4728" y="1534"/>
                  </a:lnTo>
                  <a:lnTo>
                    <a:pt x="3974" y="1207"/>
                  </a:lnTo>
                  <a:lnTo>
                    <a:pt x="3219" y="905"/>
                  </a:lnTo>
                  <a:lnTo>
                    <a:pt x="2842" y="579"/>
                  </a:lnTo>
                  <a:lnTo>
                    <a:pt x="2088" y="629"/>
                  </a:lnTo>
                  <a:lnTo>
                    <a:pt x="1409" y="1056"/>
                  </a:lnTo>
                  <a:lnTo>
                    <a:pt x="1358" y="679"/>
                  </a:lnTo>
                  <a:lnTo>
                    <a:pt x="1006" y="377"/>
                  </a:lnTo>
                  <a:lnTo>
                    <a:pt x="629" y="755"/>
                  </a:lnTo>
                  <a:lnTo>
                    <a:pt x="302" y="780"/>
                  </a:lnTo>
                  <a:lnTo>
                    <a:pt x="352" y="1509"/>
                  </a:lnTo>
                  <a:lnTo>
                    <a:pt x="0" y="1911"/>
                  </a:lnTo>
                  <a:lnTo>
                    <a:pt x="25" y="2264"/>
                  </a:lnTo>
                  <a:lnTo>
                    <a:pt x="428" y="2591"/>
                  </a:lnTo>
                  <a:lnTo>
                    <a:pt x="1207" y="2917"/>
                  </a:lnTo>
                  <a:lnTo>
                    <a:pt x="1534" y="2892"/>
                  </a:lnTo>
                  <a:lnTo>
                    <a:pt x="1962" y="3194"/>
                  </a:lnTo>
                  <a:lnTo>
                    <a:pt x="3068" y="3471"/>
                  </a:lnTo>
                  <a:lnTo>
                    <a:pt x="3471" y="3823"/>
                  </a:lnTo>
                  <a:lnTo>
                    <a:pt x="3898" y="4527"/>
                  </a:lnTo>
                  <a:lnTo>
                    <a:pt x="4628" y="4452"/>
                  </a:lnTo>
                  <a:lnTo>
                    <a:pt x="4980" y="4779"/>
                  </a:lnTo>
                  <a:lnTo>
                    <a:pt x="5709" y="4728"/>
                  </a:lnTo>
                  <a:lnTo>
                    <a:pt x="6489" y="5005"/>
                  </a:lnTo>
                  <a:lnTo>
                    <a:pt x="6514" y="5382"/>
                  </a:lnTo>
                  <a:lnTo>
                    <a:pt x="6942" y="6086"/>
                  </a:lnTo>
                  <a:lnTo>
                    <a:pt x="7646" y="6388"/>
                  </a:lnTo>
                  <a:lnTo>
                    <a:pt x="8023" y="6011"/>
                  </a:lnTo>
                  <a:lnTo>
                    <a:pt x="8777" y="6288"/>
                  </a:lnTo>
                  <a:lnTo>
                    <a:pt x="8727" y="5558"/>
                  </a:lnTo>
                  <a:lnTo>
                    <a:pt x="9431" y="5156"/>
                  </a:lnTo>
                  <a:lnTo>
                    <a:pt x="9356" y="4426"/>
                  </a:lnTo>
                  <a:lnTo>
                    <a:pt x="9004" y="4452"/>
                  </a:lnTo>
                  <a:lnTo>
                    <a:pt x="9331" y="4074"/>
                  </a:lnTo>
                  <a:lnTo>
                    <a:pt x="8979" y="4125"/>
                  </a:lnTo>
                  <a:lnTo>
                    <a:pt x="8928" y="3722"/>
                  </a:lnTo>
                  <a:lnTo>
                    <a:pt x="8903" y="3370"/>
                  </a:lnTo>
                  <a:lnTo>
                    <a:pt x="9255" y="2993"/>
                  </a:lnTo>
                  <a:lnTo>
                    <a:pt x="9230" y="2616"/>
                  </a:lnTo>
                  <a:lnTo>
                    <a:pt x="9180" y="2289"/>
                  </a:lnTo>
                  <a:lnTo>
                    <a:pt x="9155" y="1886"/>
                  </a:lnTo>
                  <a:lnTo>
                    <a:pt x="9507" y="1509"/>
                  </a:lnTo>
                  <a:lnTo>
                    <a:pt x="9834" y="1484"/>
                  </a:lnTo>
                  <a:lnTo>
                    <a:pt x="10136" y="729"/>
                  </a:lnTo>
                  <a:lnTo>
                    <a:pt x="10110" y="352"/>
                  </a:lnTo>
                  <a:lnTo>
                    <a:pt x="10085"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2;p61">
              <a:extLst>
                <a:ext uri="{FF2B5EF4-FFF2-40B4-BE49-F238E27FC236}">
                  <a16:creationId xmlns:a16="http://schemas.microsoft.com/office/drawing/2014/main" id="{DF70FFCE-4A6C-DCE4-B795-ABEBFFA55515}"/>
                </a:ext>
              </a:extLst>
            </p:cNvPr>
            <p:cNvSpPr/>
            <p:nvPr/>
          </p:nvSpPr>
          <p:spPr>
            <a:xfrm>
              <a:off x="2353800" y="2809700"/>
              <a:ext cx="27700" cy="19525"/>
            </a:xfrm>
            <a:custGeom>
              <a:avLst/>
              <a:gdLst/>
              <a:ahLst/>
              <a:cxnLst/>
              <a:rect l="l" t="t" r="r" b="b"/>
              <a:pathLst>
                <a:path w="1108" h="781" extrusionOk="0">
                  <a:moveTo>
                    <a:pt x="680" y="1"/>
                  </a:moveTo>
                  <a:lnTo>
                    <a:pt x="327" y="26"/>
                  </a:lnTo>
                  <a:lnTo>
                    <a:pt x="1" y="76"/>
                  </a:lnTo>
                  <a:lnTo>
                    <a:pt x="51" y="780"/>
                  </a:lnTo>
                  <a:lnTo>
                    <a:pt x="403" y="755"/>
                  </a:lnTo>
                  <a:lnTo>
                    <a:pt x="730" y="705"/>
                  </a:lnTo>
                  <a:lnTo>
                    <a:pt x="1107" y="353"/>
                  </a:lnTo>
                  <a:lnTo>
                    <a:pt x="680"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63;p61">
              <a:extLst>
                <a:ext uri="{FF2B5EF4-FFF2-40B4-BE49-F238E27FC236}">
                  <a16:creationId xmlns:a16="http://schemas.microsoft.com/office/drawing/2014/main" id="{D845C2CB-A5B5-3E62-629B-5928EE3E841F}"/>
                </a:ext>
              </a:extLst>
            </p:cNvPr>
            <p:cNvSpPr/>
            <p:nvPr/>
          </p:nvSpPr>
          <p:spPr>
            <a:xfrm>
              <a:off x="2473275" y="3109000"/>
              <a:ext cx="28300" cy="10075"/>
            </a:xfrm>
            <a:custGeom>
              <a:avLst/>
              <a:gdLst/>
              <a:ahLst/>
              <a:cxnLst/>
              <a:rect l="l" t="t" r="r" b="b"/>
              <a:pathLst>
                <a:path w="1132" h="403" extrusionOk="0">
                  <a:moveTo>
                    <a:pt x="1107" y="0"/>
                  </a:moveTo>
                  <a:lnTo>
                    <a:pt x="729" y="25"/>
                  </a:lnTo>
                  <a:lnTo>
                    <a:pt x="0" y="75"/>
                  </a:lnTo>
                  <a:lnTo>
                    <a:pt x="402" y="402"/>
                  </a:lnTo>
                  <a:lnTo>
                    <a:pt x="780" y="377"/>
                  </a:lnTo>
                  <a:lnTo>
                    <a:pt x="1132" y="352"/>
                  </a:lnTo>
                  <a:lnTo>
                    <a:pt x="1107"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64;p61">
              <a:extLst>
                <a:ext uri="{FF2B5EF4-FFF2-40B4-BE49-F238E27FC236}">
                  <a16:creationId xmlns:a16="http://schemas.microsoft.com/office/drawing/2014/main" id="{EF78B59C-0DA5-FCA1-6FCA-25E3D2FD7B3C}"/>
                </a:ext>
              </a:extLst>
            </p:cNvPr>
            <p:cNvSpPr/>
            <p:nvPr/>
          </p:nvSpPr>
          <p:spPr>
            <a:xfrm>
              <a:off x="2575750" y="2274000"/>
              <a:ext cx="20775" cy="27075"/>
            </a:xfrm>
            <a:custGeom>
              <a:avLst/>
              <a:gdLst/>
              <a:ahLst/>
              <a:cxnLst/>
              <a:rect l="l" t="t" r="r" b="b"/>
              <a:pathLst>
                <a:path w="831" h="1083" extrusionOk="0">
                  <a:moveTo>
                    <a:pt x="730" y="1"/>
                  </a:moveTo>
                  <a:lnTo>
                    <a:pt x="378" y="403"/>
                  </a:lnTo>
                  <a:lnTo>
                    <a:pt x="1" y="428"/>
                  </a:lnTo>
                  <a:lnTo>
                    <a:pt x="403" y="730"/>
                  </a:lnTo>
                  <a:lnTo>
                    <a:pt x="830" y="1082"/>
                  </a:lnTo>
                  <a:lnTo>
                    <a:pt x="830" y="1082"/>
                  </a:lnTo>
                  <a:lnTo>
                    <a:pt x="780" y="705"/>
                  </a:lnTo>
                  <a:lnTo>
                    <a:pt x="755" y="353"/>
                  </a:lnTo>
                  <a:lnTo>
                    <a:pt x="730"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65;p61">
              <a:extLst>
                <a:ext uri="{FF2B5EF4-FFF2-40B4-BE49-F238E27FC236}">
                  <a16:creationId xmlns:a16="http://schemas.microsoft.com/office/drawing/2014/main" id="{76C91B6F-835A-BF22-90B5-6278878E16D4}"/>
                </a:ext>
              </a:extLst>
            </p:cNvPr>
            <p:cNvSpPr/>
            <p:nvPr/>
          </p:nvSpPr>
          <p:spPr>
            <a:xfrm>
              <a:off x="2696475" y="2154550"/>
              <a:ext cx="28325" cy="74200"/>
            </a:xfrm>
            <a:custGeom>
              <a:avLst/>
              <a:gdLst/>
              <a:ahLst/>
              <a:cxnLst/>
              <a:rect l="l" t="t" r="r" b="b"/>
              <a:pathLst>
                <a:path w="1133" h="2968" extrusionOk="0">
                  <a:moveTo>
                    <a:pt x="981" y="0"/>
                  </a:moveTo>
                  <a:lnTo>
                    <a:pt x="705" y="1107"/>
                  </a:lnTo>
                  <a:lnTo>
                    <a:pt x="730" y="1459"/>
                  </a:lnTo>
                  <a:lnTo>
                    <a:pt x="0" y="1534"/>
                  </a:lnTo>
                  <a:lnTo>
                    <a:pt x="25" y="1887"/>
                  </a:lnTo>
                  <a:lnTo>
                    <a:pt x="428" y="2239"/>
                  </a:lnTo>
                  <a:lnTo>
                    <a:pt x="453" y="2566"/>
                  </a:lnTo>
                  <a:lnTo>
                    <a:pt x="126" y="2968"/>
                  </a:lnTo>
                  <a:lnTo>
                    <a:pt x="830" y="2540"/>
                  </a:lnTo>
                  <a:lnTo>
                    <a:pt x="780" y="2213"/>
                  </a:lnTo>
                  <a:lnTo>
                    <a:pt x="1132" y="1811"/>
                  </a:lnTo>
                  <a:lnTo>
                    <a:pt x="1107" y="1434"/>
                  </a:lnTo>
                  <a:lnTo>
                    <a:pt x="1082" y="1082"/>
                  </a:lnTo>
                  <a:lnTo>
                    <a:pt x="1031" y="704"/>
                  </a:lnTo>
                  <a:lnTo>
                    <a:pt x="981"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66;p61">
              <a:extLst>
                <a:ext uri="{FF2B5EF4-FFF2-40B4-BE49-F238E27FC236}">
                  <a16:creationId xmlns:a16="http://schemas.microsoft.com/office/drawing/2014/main" id="{6F8CF8D5-51A5-47A1-B0B4-5A47068FEDC9}"/>
                </a:ext>
              </a:extLst>
            </p:cNvPr>
            <p:cNvSpPr/>
            <p:nvPr/>
          </p:nvSpPr>
          <p:spPr>
            <a:xfrm>
              <a:off x="2352550" y="2297900"/>
              <a:ext cx="60375" cy="67300"/>
            </a:xfrm>
            <a:custGeom>
              <a:avLst/>
              <a:gdLst/>
              <a:ahLst/>
              <a:cxnLst/>
              <a:rect l="l" t="t" r="r" b="b"/>
              <a:pathLst>
                <a:path w="2415" h="2692" extrusionOk="0">
                  <a:moveTo>
                    <a:pt x="2390" y="0"/>
                  </a:moveTo>
                  <a:lnTo>
                    <a:pt x="2088" y="353"/>
                  </a:lnTo>
                  <a:lnTo>
                    <a:pt x="1710" y="403"/>
                  </a:lnTo>
                  <a:lnTo>
                    <a:pt x="1006" y="453"/>
                  </a:lnTo>
                  <a:lnTo>
                    <a:pt x="1057" y="1157"/>
                  </a:lnTo>
                  <a:lnTo>
                    <a:pt x="654" y="830"/>
                  </a:lnTo>
                  <a:lnTo>
                    <a:pt x="629" y="478"/>
                  </a:lnTo>
                  <a:lnTo>
                    <a:pt x="302" y="881"/>
                  </a:lnTo>
                  <a:lnTo>
                    <a:pt x="327" y="1208"/>
                  </a:lnTo>
                  <a:lnTo>
                    <a:pt x="0" y="1987"/>
                  </a:lnTo>
                  <a:lnTo>
                    <a:pt x="25" y="2365"/>
                  </a:lnTo>
                  <a:lnTo>
                    <a:pt x="51" y="2692"/>
                  </a:lnTo>
                  <a:lnTo>
                    <a:pt x="377" y="1937"/>
                  </a:lnTo>
                  <a:lnTo>
                    <a:pt x="730" y="1585"/>
                  </a:lnTo>
                  <a:lnTo>
                    <a:pt x="1107" y="1887"/>
                  </a:lnTo>
                  <a:lnTo>
                    <a:pt x="1157" y="2289"/>
                  </a:lnTo>
                  <a:lnTo>
                    <a:pt x="1459" y="1862"/>
                  </a:lnTo>
                  <a:lnTo>
                    <a:pt x="1434" y="1509"/>
                  </a:lnTo>
                  <a:lnTo>
                    <a:pt x="1761" y="1107"/>
                  </a:lnTo>
                  <a:lnTo>
                    <a:pt x="2138" y="1057"/>
                  </a:lnTo>
                  <a:lnTo>
                    <a:pt x="2113" y="730"/>
                  </a:lnTo>
                  <a:lnTo>
                    <a:pt x="2415" y="327"/>
                  </a:lnTo>
                  <a:lnTo>
                    <a:pt x="2390"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67;p61">
              <a:extLst>
                <a:ext uri="{FF2B5EF4-FFF2-40B4-BE49-F238E27FC236}">
                  <a16:creationId xmlns:a16="http://schemas.microsoft.com/office/drawing/2014/main" id="{A1D7AF84-B1B1-D608-7FFA-B2A05195342F}"/>
                </a:ext>
              </a:extLst>
            </p:cNvPr>
            <p:cNvSpPr/>
            <p:nvPr/>
          </p:nvSpPr>
          <p:spPr>
            <a:xfrm>
              <a:off x="2374550" y="2717275"/>
              <a:ext cx="27700" cy="27700"/>
            </a:xfrm>
            <a:custGeom>
              <a:avLst/>
              <a:gdLst/>
              <a:ahLst/>
              <a:cxnLst/>
              <a:rect l="l" t="t" r="r" b="b"/>
              <a:pathLst>
                <a:path w="1108" h="1108" extrusionOk="0">
                  <a:moveTo>
                    <a:pt x="680" y="1"/>
                  </a:moveTo>
                  <a:lnTo>
                    <a:pt x="327" y="378"/>
                  </a:lnTo>
                  <a:lnTo>
                    <a:pt x="0" y="805"/>
                  </a:lnTo>
                  <a:lnTo>
                    <a:pt x="378" y="1107"/>
                  </a:lnTo>
                  <a:lnTo>
                    <a:pt x="1107" y="705"/>
                  </a:lnTo>
                  <a:lnTo>
                    <a:pt x="1082" y="302"/>
                  </a:lnTo>
                  <a:lnTo>
                    <a:pt x="680"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68;p61">
              <a:extLst>
                <a:ext uri="{FF2B5EF4-FFF2-40B4-BE49-F238E27FC236}">
                  <a16:creationId xmlns:a16="http://schemas.microsoft.com/office/drawing/2014/main" id="{7AD45C34-F1F0-B1E4-B11B-086048F542E0}"/>
                </a:ext>
              </a:extLst>
            </p:cNvPr>
            <p:cNvSpPr/>
            <p:nvPr/>
          </p:nvSpPr>
          <p:spPr>
            <a:xfrm>
              <a:off x="2365125" y="2382775"/>
              <a:ext cx="18875" cy="28950"/>
            </a:xfrm>
            <a:custGeom>
              <a:avLst/>
              <a:gdLst/>
              <a:ahLst/>
              <a:cxnLst/>
              <a:rect l="l" t="t" r="r" b="b"/>
              <a:pathLst>
                <a:path w="755" h="1158" extrusionOk="0">
                  <a:moveTo>
                    <a:pt x="704" y="1"/>
                  </a:moveTo>
                  <a:lnTo>
                    <a:pt x="0" y="428"/>
                  </a:lnTo>
                  <a:lnTo>
                    <a:pt x="25" y="780"/>
                  </a:lnTo>
                  <a:lnTo>
                    <a:pt x="51" y="1158"/>
                  </a:lnTo>
                  <a:lnTo>
                    <a:pt x="755" y="705"/>
                  </a:lnTo>
                  <a:lnTo>
                    <a:pt x="730" y="378"/>
                  </a:lnTo>
                  <a:lnTo>
                    <a:pt x="704"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69;p61">
              <a:extLst>
                <a:ext uri="{FF2B5EF4-FFF2-40B4-BE49-F238E27FC236}">
                  <a16:creationId xmlns:a16="http://schemas.microsoft.com/office/drawing/2014/main" id="{51D2D49B-AFD2-F2AA-26C1-A224D90C9006}"/>
                </a:ext>
              </a:extLst>
            </p:cNvPr>
            <p:cNvSpPr/>
            <p:nvPr/>
          </p:nvSpPr>
          <p:spPr>
            <a:xfrm>
              <a:off x="2377075" y="2381525"/>
              <a:ext cx="25175" cy="55975"/>
            </a:xfrm>
            <a:custGeom>
              <a:avLst/>
              <a:gdLst/>
              <a:ahLst/>
              <a:cxnLst/>
              <a:rect l="l" t="t" r="r" b="b"/>
              <a:pathLst>
                <a:path w="1007" h="2239" extrusionOk="0">
                  <a:moveTo>
                    <a:pt x="956" y="0"/>
                  </a:moveTo>
                  <a:lnTo>
                    <a:pt x="654" y="403"/>
                  </a:lnTo>
                  <a:lnTo>
                    <a:pt x="277" y="755"/>
                  </a:lnTo>
                  <a:lnTo>
                    <a:pt x="0" y="1535"/>
                  </a:lnTo>
                  <a:lnTo>
                    <a:pt x="377" y="1862"/>
                  </a:lnTo>
                  <a:lnTo>
                    <a:pt x="402" y="2239"/>
                  </a:lnTo>
                  <a:lnTo>
                    <a:pt x="729" y="1459"/>
                  </a:lnTo>
                  <a:lnTo>
                    <a:pt x="704" y="1132"/>
                  </a:lnTo>
                  <a:lnTo>
                    <a:pt x="679" y="730"/>
                  </a:lnTo>
                  <a:lnTo>
                    <a:pt x="1006" y="378"/>
                  </a:lnTo>
                  <a:lnTo>
                    <a:pt x="956"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70;p61">
              <a:extLst>
                <a:ext uri="{FF2B5EF4-FFF2-40B4-BE49-F238E27FC236}">
                  <a16:creationId xmlns:a16="http://schemas.microsoft.com/office/drawing/2014/main" id="{901279DE-AE59-1F62-7B32-16A7244594F0}"/>
                </a:ext>
              </a:extLst>
            </p:cNvPr>
            <p:cNvSpPr/>
            <p:nvPr/>
          </p:nvSpPr>
          <p:spPr>
            <a:xfrm>
              <a:off x="2363225" y="2483375"/>
              <a:ext cx="9475" cy="4425"/>
            </a:xfrm>
            <a:custGeom>
              <a:avLst/>
              <a:gdLst/>
              <a:ahLst/>
              <a:cxnLst/>
              <a:rect l="l" t="t" r="r" b="b"/>
              <a:pathLst>
                <a:path w="379" h="177" extrusionOk="0">
                  <a:moveTo>
                    <a:pt x="353" y="1"/>
                  </a:moveTo>
                  <a:lnTo>
                    <a:pt x="1" y="26"/>
                  </a:lnTo>
                  <a:lnTo>
                    <a:pt x="378" y="177"/>
                  </a:lnTo>
                  <a:lnTo>
                    <a:pt x="353"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71;p61">
              <a:extLst>
                <a:ext uri="{FF2B5EF4-FFF2-40B4-BE49-F238E27FC236}">
                  <a16:creationId xmlns:a16="http://schemas.microsoft.com/office/drawing/2014/main" id="{16F41993-8FD1-ACDC-53E2-0F01A80A6A4D}"/>
                </a:ext>
              </a:extLst>
            </p:cNvPr>
            <p:cNvSpPr/>
            <p:nvPr/>
          </p:nvSpPr>
          <p:spPr>
            <a:xfrm>
              <a:off x="2201025" y="3098925"/>
              <a:ext cx="17625" cy="1275"/>
            </a:xfrm>
            <a:custGeom>
              <a:avLst/>
              <a:gdLst/>
              <a:ahLst/>
              <a:cxnLst/>
              <a:rect l="l" t="t" r="r" b="b"/>
              <a:pathLst>
                <a:path w="705" h="51" extrusionOk="0">
                  <a:moveTo>
                    <a:pt x="352" y="26"/>
                  </a:moveTo>
                  <a:lnTo>
                    <a:pt x="0" y="51"/>
                  </a:lnTo>
                  <a:lnTo>
                    <a:pt x="704" y="1"/>
                  </a:lnTo>
                  <a:lnTo>
                    <a:pt x="352" y="26"/>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72;p61">
              <a:extLst>
                <a:ext uri="{FF2B5EF4-FFF2-40B4-BE49-F238E27FC236}">
                  <a16:creationId xmlns:a16="http://schemas.microsoft.com/office/drawing/2014/main" id="{FFD597B4-5DAD-CCBA-2081-B2AF26395DC2}"/>
                </a:ext>
              </a:extLst>
            </p:cNvPr>
            <p:cNvSpPr/>
            <p:nvPr/>
          </p:nvSpPr>
          <p:spPr>
            <a:xfrm>
              <a:off x="2457550" y="2760650"/>
              <a:ext cx="8825" cy="9475"/>
            </a:xfrm>
            <a:custGeom>
              <a:avLst/>
              <a:gdLst/>
              <a:ahLst/>
              <a:cxnLst/>
              <a:rect l="l" t="t" r="r" b="b"/>
              <a:pathLst>
                <a:path w="353" h="379" extrusionOk="0">
                  <a:moveTo>
                    <a:pt x="327" y="1"/>
                  </a:moveTo>
                  <a:lnTo>
                    <a:pt x="0" y="378"/>
                  </a:lnTo>
                  <a:lnTo>
                    <a:pt x="0" y="378"/>
                  </a:lnTo>
                  <a:lnTo>
                    <a:pt x="352"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73;p61">
              <a:extLst>
                <a:ext uri="{FF2B5EF4-FFF2-40B4-BE49-F238E27FC236}">
                  <a16:creationId xmlns:a16="http://schemas.microsoft.com/office/drawing/2014/main" id="{F6AB1480-7658-30A4-69B3-0A1E6BD1F822}"/>
                </a:ext>
              </a:extLst>
            </p:cNvPr>
            <p:cNvSpPr/>
            <p:nvPr/>
          </p:nvSpPr>
          <p:spPr>
            <a:xfrm>
              <a:off x="2218625" y="2316125"/>
              <a:ext cx="501775" cy="806725"/>
            </a:xfrm>
            <a:custGeom>
              <a:avLst/>
              <a:gdLst/>
              <a:ahLst/>
              <a:cxnLst/>
              <a:rect l="l" t="t" r="r" b="b"/>
              <a:pathLst>
                <a:path w="20071" h="32269" extrusionOk="0">
                  <a:moveTo>
                    <a:pt x="11016" y="1"/>
                  </a:moveTo>
                  <a:lnTo>
                    <a:pt x="10664" y="26"/>
                  </a:lnTo>
                  <a:lnTo>
                    <a:pt x="10689" y="378"/>
                  </a:lnTo>
                  <a:lnTo>
                    <a:pt x="10362" y="1133"/>
                  </a:lnTo>
                  <a:lnTo>
                    <a:pt x="10362" y="1133"/>
                  </a:lnTo>
                  <a:lnTo>
                    <a:pt x="10739" y="1107"/>
                  </a:lnTo>
                  <a:lnTo>
                    <a:pt x="10387" y="1535"/>
                  </a:lnTo>
                  <a:lnTo>
                    <a:pt x="9633" y="1208"/>
                  </a:lnTo>
                  <a:lnTo>
                    <a:pt x="10010" y="1560"/>
                  </a:lnTo>
                  <a:lnTo>
                    <a:pt x="9658" y="1585"/>
                  </a:lnTo>
                  <a:lnTo>
                    <a:pt x="9306" y="1937"/>
                  </a:lnTo>
                  <a:lnTo>
                    <a:pt x="9708" y="2264"/>
                  </a:lnTo>
                  <a:lnTo>
                    <a:pt x="9733" y="2667"/>
                  </a:lnTo>
                  <a:lnTo>
                    <a:pt x="9759" y="3019"/>
                  </a:lnTo>
                  <a:lnTo>
                    <a:pt x="9381" y="2692"/>
                  </a:lnTo>
                  <a:lnTo>
                    <a:pt x="9029" y="2717"/>
                  </a:lnTo>
                  <a:lnTo>
                    <a:pt x="9004" y="2340"/>
                  </a:lnTo>
                  <a:lnTo>
                    <a:pt x="8627" y="2365"/>
                  </a:lnTo>
                  <a:lnTo>
                    <a:pt x="8275" y="2390"/>
                  </a:lnTo>
                  <a:lnTo>
                    <a:pt x="7923" y="2818"/>
                  </a:lnTo>
                  <a:lnTo>
                    <a:pt x="7948" y="3170"/>
                  </a:lnTo>
                  <a:lnTo>
                    <a:pt x="7998" y="3522"/>
                  </a:lnTo>
                  <a:lnTo>
                    <a:pt x="8023" y="3899"/>
                  </a:lnTo>
                  <a:lnTo>
                    <a:pt x="8400" y="4201"/>
                  </a:lnTo>
                  <a:lnTo>
                    <a:pt x="8451" y="4578"/>
                  </a:lnTo>
                  <a:lnTo>
                    <a:pt x="7721" y="4628"/>
                  </a:lnTo>
                  <a:lnTo>
                    <a:pt x="7747" y="4981"/>
                  </a:lnTo>
                  <a:lnTo>
                    <a:pt x="7797" y="5358"/>
                  </a:lnTo>
                  <a:lnTo>
                    <a:pt x="7394" y="5383"/>
                  </a:lnTo>
                  <a:lnTo>
                    <a:pt x="7093" y="5785"/>
                  </a:lnTo>
                  <a:lnTo>
                    <a:pt x="7118" y="6137"/>
                  </a:lnTo>
                  <a:lnTo>
                    <a:pt x="7143" y="6515"/>
                  </a:lnTo>
                  <a:lnTo>
                    <a:pt x="6439" y="6917"/>
                  </a:lnTo>
                  <a:lnTo>
                    <a:pt x="6564" y="7018"/>
                  </a:lnTo>
                  <a:lnTo>
                    <a:pt x="6564" y="7018"/>
                  </a:lnTo>
                  <a:lnTo>
                    <a:pt x="6162" y="6867"/>
                  </a:lnTo>
                  <a:lnTo>
                    <a:pt x="6162" y="6867"/>
                  </a:lnTo>
                  <a:lnTo>
                    <a:pt x="6187" y="7068"/>
                  </a:lnTo>
                  <a:lnTo>
                    <a:pt x="5835" y="7470"/>
                  </a:lnTo>
                  <a:lnTo>
                    <a:pt x="6212" y="7445"/>
                  </a:lnTo>
                  <a:lnTo>
                    <a:pt x="6590" y="7420"/>
                  </a:lnTo>
                  <a:lnTo>
                    <a:pt x="6564" y="7018"/>
                  </a:lnTo>
                  <a:lnTo>
                    <a:pt x="6841" y="7244"/>
                  </a:lnTo>
                  <a:lnTo>
                    <a:pt x="7218" y="7596"/>
                  </a:lnTo>
                  <a:lnTo>
                    <a:pt x="7520" y="6842"/>
                  </a:lnTo>
                  <a:lnTo>
                    <a:pt x="7897" y="6791"/>
                  </a:lnTo>
                  <a:lnTo>
                    <a:pt x="8224" y="6439"/>
                  </a:lnTo>
                  <a:lnTo>
                    <a:pt x="8576" y="6389"/>
                  </a:lnTo>
                  <a:lnTo>
                    <a:pt x="8250" y="6766"/>
                  </a:lnTo>
                  <a:lnTo>
                    <a:pt x="7923" y="7169"/>
                  </a:lnTo>
                  <a:lnTo>
                    <a:pt x="7570" y="7571"/>
                  </a:lnTo>
                  <a:lnTo>
                    <a:pt x="7570" y="7571"/>
                  </a:lnTo>
                  <a:lnTo>
                    <a:pt x="7973" y="7521"/>
                  </a:lnTo>
                  <a:lnTo>
                    <a:pt x="7998" y="7898"/>
                  </a:lnTo>
                  <a:lnTo>
                    <a:pt x="7596" y="7923"/>
                  </a:lnTo>
                  <a:lnTo>
                    <a:pt x="7269" y="7948"/>
                  </a:lnTo>
                  <a:lnTo>
                    <a:pt x="6917" y="8325"/>
                  </a:lnTo>
                  <a:lnTo>
                    <a:pt x="6615" y="9055"/>
                  </a:lnTo>
                  <a:lnTo>
                    <a:pt x="6640" y="9457"/>
                  </a:lnTo>
                  <a:lnTo>
                    <a:pt x="6665" y="9809"/>
                  </a:lnTo>
                  <a:lnTo>
                    <a:pt x="7017" y="9432"/>
                  </a:lnTo>
                  <a:lnTo>
                    <a:pt x="7319" y="8678"/>
                  </a:lnTo>
                  <a:lnTo>
                    <a:pt x="7671" y="8652"/>
                  </a:lnTo>
                  <a:lnTo>
                    <a:pt x="8073" y="8954"/>
                  </a:lnTo>
                  <a:lnTo>
                    <a:pt x="8099" y="9331"/>
                  </a:lnTo>
                  <a:lnTo>
                    <a:pt x="7747" y="9709"/>
                  </a:lnTo>
                  <a:lnTo>
                    <a:pt x="7394" y="9734"/>
                  </a:lnTo>
                  <a:lnTo>
                    <a:pt x="7420" y="10111"/>
                  </a:lnTo>
                  <a:lnTo>
                    <a:pt x="7772" y="10086"/>
                  </a:lnTo>
                  <a:lnTo>
                    <a:pt x="8149" y="10036"/>
                  </a:lnTo>
                  <a:lnTo>
                    <a:pt x="8526" y="10413"/>
                  </a:lnTo>
                  <a:lnTo>
                    <a:pt x="8903" y="10388"/>
                  </a:lnTo>
                  <a:lnTo>
                    <a:pt x="8929" y="10715"/>
                  </a:lnTo>
                  <a:lnTo>
                    <a:pt x="8576" y="10740"/>
                  </a:lnTo>
                  <a:lnTo>
                    <a:pt x="8602" y="11117"/>
                  </a:lnTo>
                  <a:lnTo>
                    <a:pt x="8275" y="11494"/>
                  </a:lnTo>
                  <a:lnTo>
                    <a:pt x="7923" y="11897"/>
                  </a:lnTo>
                  <a:lnTo>
                    <a:pt x="7596" y="12274"/>
                  </a:lnTo>
                  <a:lnTo>
                    <a:pt x="7244" y="12299"/>
                  </a:lnTo>
                  <a:lnTo>
                    <a:pt x="7269" y="12676"/>
                  </a:lnTo>
                  <a:lnTo>
                    <a:pt x="6917" y="13054"/>
                  </a:lnTo>
                  <a:lnTo>
                    <a:pt x="6564" y="13079"/>
                  </a:lnTo>
                  <a:lnTo>
                    <a:pt x="6590" y="13456"/>
                  </a:lnTo>
                  <a:lnTo>
                    <a:pt x="6212" y="13506"/>
                  </a:lnTo>
                  <a:lnTo>
                    <a:pt x="6263" y="13833"/>
                  </a:lnTo>
                  <a:lnTo>
                    <a:pt x="6313" y="14563"/>
                  </a:lnTo>
                  <a:lnTo>
                    <a:pt x="6338" y="14940"/>
                  </a:lnTo>
                  <a:lnTo>
                    <a:pt x="6715" y="14915"/>
                  </a:lnTo>
                  <a:lnTo>
                    <a:pt x="6665" y="14538"/>
                  </a:lnTo>
                  <a:lnTo>
                    <a:pt x="6640" y="14185"/>
                  </a:lnTo>
                  <a:lnTo>
                    <a:pt x="7017" y="14135"/>
                  </a:lnTo>
                  <a:lnTo>
                    <a:pt x="7420" y="14487"/>
                  </a:lnTo>
                  <a:lnTo>
                    <a:pt x="7445" y="14839"/>
                  </a:lnTo>
                  <a:lnTo>
                    <a:pt x="7822" y="15191"/>
                  </a:lnTo>
                  <a:lnTo>
                    <a:pt x="7797" y="14814"/>
                  </a:lnTo>
                  <a:lnTo>
                    <a:pt x="7772" y="14462"/>
                  </a:lnTo>
                  <a:lnTo>
                    <a:pt x="8099" y="14060"/>
                  </a:lnTo>
                  <a:lnTo>
                    <a:pt x="8501" y="14387"/>
                  </a:lnTo>
                  <a:lnTo>
                    <a:pt x="8526" y="14764"/>
                  </a:lnTo>
                  <a:lnTo>
                    <a:pt x="9230" y="14336"/>
                  </a:lnTo>
                  <a:lnTo>
                    <a:pt x="9256" y="14714"/>
                  </a:lnTo>
                  <a:lnTo>
                    <a:pt x="9608" y="14663"/>
                  </a:lnTo>
                  <a:lnTo>
                    <a:pt x="9582" y="14311"/>
                  </a:lnTo>
                  <a:lnTo>
                    <a:pt x="9960" y="14286"/>
                  </a:lnTo>
                  <a:lnTo>
                    <a:pt x="10337" y="14613"/>
                  </a:lnTo>
                  <a:lnTo>
                    <a:pt x="10689" y="14588"/>
                  </a:lnTo>
                  <a:lnTo>
                    <a:pt x="11041" y="14185"/>
                  </a:lnTo>
                  <a:lnTo>
                    <a:pt x="11041" y="14437"/>
                  </a:lnTo>
                  <a:lnTo>
                    <a:pt x="10739" y="14839"/>
                  </a:lnTo>
                  <a:lnTo>
                    <a:pt x="10362" y="14864"/>
                  </a:lnTo>
                  <a:lnTo>
                    <a:pt x="10387" y="15191"/>
                  </a:lnTo>
                  <a:lnTo>
                    <a:pt x="10035" y="14890"/>
                  </a:lnTo>
                  <a:lnTo>
                    <a:pt x="9683" y="15267"/>
                  </a:lnTo>
                  <a:lnTo>
                    <a:pt x="9356" y="15644"/>
                  </a:lnTo>
                  <a:lnTo>
                    <a:pt x="9381" y="15996"/>
                  </a:lnTo>
                  <a:lnTo>
                    <a:pt x="9432" y="16751"/>
                  </a:lnTo>
                  <a:lnTo>
                    <a:pt x="9457" y="17103"/>
                  </a:lnTo>
                  <a:lnTo>
                    <a:pt x="9859" y="17430"/>
                  </a:lnTo>
                  <a:lnTo>
                    <a:pt x="10236" y="17405"/>
                  </a:lnTo>
                  <a:lnTo>
                    <a:pt x="10236" y="17405"/>
                  </a:lnTo>
                  <a:lnTo>
                    <a:pt x="9909" y="17782"/>
                  </a:lnTo>
                  <a:lnTo>
                    <a:pt x="10262" y="17757"/>
                  </a:lnTo>
                  <a:lnTo>
                    <a:pt x="10991" y="18059"/>
                  </a:lnTo>
                  <a:lnTo>
                    <a:pt x="11016" y="18411"/>
                  </a:lnTo>
                  <a:lnTo>
                    <a:pt x="10312" y="18486"/>
                  </a:lnTo>
                  <a:lnTo>
                    <a:pt x="10337" y="18838"/>
                  </a:lnTo>
                  <a:lnTo>
                    <a:pt x="9985" y="18863"/>
                  </a:lnTo>
                  <a:lnTo>
                    <a:pt x="10010" y="19241"/>
                  </a:lnTo>
                  <a:lnTo>
                    <a:pt x="10035" y="19618"/>
                  </a:lnTo>
                  <a:lnTo>
                    <a:pt x="9658" y="19643"/>
                  </a:lnTo>
                  <a:lnTo>
                    <a:pt x="9331" y="20045"/>
                  </a:lnTo>
                  <a:lnTo>
                    <a:pt x="9356" y="20372"/>
                  </a:lnTo>
                  <a:lnTo>
                    <a:pt x="9708" y="20347"/>
                  </a:lnTo>
                  <a:lnTo>
                    <a:pt x="9759" y="20724"/>
                  </a:lnTo>
                  <a:lnTo>
                    <a:pt x="9784" y="21051"/>
                  </a:lnTo>
                  <a:lnTo>
                    <a:pt x="10136" y="21026"/>
                  </a:lnTo>
                  <a:lnTo>
                    <a:pt x="9809" y="21454"/>
                  </a:lnTo>
                  <a:lnTo>
                    <a:pt x="9432" y="21479"/>
                  </a:lnTo>
                  <a:lnTo>
                    <a:pt x="9406" y="21077"/>
                  </a:lnTo>
                  <a:lnTo>
                    <a:pt x="9105" y="21454"/>
                  </a:lnTo>
                  <a:lnTo>
                    <a:pt x="8803" y="21202"/>
                  </a:lnTo>
                  <a:lnTo>
                    <a:pt x="8778" y="20850"/>
                  </a:lnTo>
                  <a:lnTo>
                    <a:pt x="8426" y="20875"/>
                  </a:lnTo>
                  <a:lnTo>
                    <a:pt x="8073" y="20901"/>
                  </a:lnTo>
                  <a:lnTo>
                    <a:pt x="8048" y="20548"/>
                  </a:lnTo>
                  <a:lnTo>
                    <a:pt x="6967" y="20976"/>
                  </a:lnTo>
                  <a:lnTo>
                    <a:pt x="6590" y="21001"/>
                  </a:lnTo>
                  <a:lnTo>
                    <a:pt x="6263" y="21404"/>
                  </a:lnTo>
                  <a:lnTo>
                    <a:pt x="5558" y="21454"/>
                  </a:lnTo>
                  <a:lnTo>
                    <a:pt x="5231" y="21856"/>
                  </a:lnTo>
                  <a:lnTo>
                    <a:pt x="4854" y="21881"/>
                  </a:lnTo>
                  <a:lnTo>
                    <a:pt x="4879" y="22259"/>
                  </a:lnTo>
                  <a:lnTo>
                    <a:pt x="5257" y="22233"/>
                  </a:lnTo>
                  <a:lnTo>
                    <a:pt x="5584" y="21831"/>
                  </a:lnTo>
                  <a:lnTo>
                    <a:pt x="6011" y="22158"/>
                  </a:lnTo>
                  <a:lnTo>
                    <a:pt x="6288" y="21781"/>
                  </a:lnTo>
                  <a:lnTo>
                    <a:pt x="6665" y="21756"/>
                  </a:lnTo>
                  <a:lnTo>
                    <a:pt x="6690" y="22108"/>
                  </a:lnTo>
                  <a:lnTo>
                    <a:pt x="6338" y="22485"/>
                  </a:lnTo>
                  <a:lnTo>
                    <a:pt x="6388" y="22862"/>
                  </a:lnTo>
                  <a:lnTo>
                    <a:pt x="6414" y="23214"/>
                  </a:lnTo>
                  <a:lnTo>
                    <a:pt x="6087" y="23239"/>
                  </a:lnTo>
                  <a:lnTo>
                    <a:pt x="6439" y="23592"/>
                  </a:lnTo>
                  <a:lnTo>
                    <a:pt x="6137" y="23969"/>
                  </a:lnTo>
                  <a:lnTo>
                    <a:pt x="5760" y="24019"/>
                  </a:lnTo>
                  <a:lnTo>
                    <a:pt x="5433" y="24371"/>
                  </a:lnTo>
                  <a:lnTo>
                    <a:pt x="5081" y="24799"/>
                  </a:lnTo>
                  <a:lnTo>
                    <a:pt x="4678" y="24447"/>
                  </a:lnTo>
                  <a:lnTo>
                    <a:pt x="4351" y="24849"/>
                  </a:lnTo>
                  <a:lnTo>
                    <a:pt x="3999" y="24874"/>
                  </a:lnTo>
                  <a:lnTo>
                    <a:pt x="3647" y="24925"/>
                  </a:lnTo>
                  <a:lnTo>
                    <a:pt x="3270" y="24950"/>
                  </a:lnTo>
                  <a:lnTo>
                    <a:pt x="2867" y="24572"/>
                  </a:lnTo>
                  <a:lnTo>
                    <a:pt x="2540" y="25000"/>
                  </a:lnTo>
                  <a:lnTo>
                    <a:pt x="2566" y="25352"/>
                  </a:lnTo>
                  <a:lnTo>
                    <a:pt x="2239" y="25729"/>
                  </a:lnTo>
                  <a:lnTo>
                    <a:pt x="2968" y="25679"/>
                  </a:lnTo>
                  <a:lnTo>
                    <a:pt x="3345" y="25654"/>
                  </a:lnTo>
                  <a:lnTo>
                    <a:pt x="3370" y="25981"/>
                  </a:lnTo>
                  <a:lnTo>
                    <a:pt x="2993" y="26031"/>
                  </a:lnTo>
                  <a:lnTo>
                    <a:pt x="3018" y="26383"/>
                  </a:lnTo>
                  <a:lnTo>
                    <a:pt x="3748" y="26333"/>
                  </a:lnTo>
                  <a:lnTo>
                    <a:pt x="4100" y="25931"/>
                  </a:lnTo>
                  <a:lnTo>
                    <a:pt x="4427" y="25905"/>
                  </a:lnTo>
                  <a:lnTo>
                    <a:pt x="4804" y="25880"/>
                  </a:lnTo>
                  <a:lnTo>
                    <a:pt x="4829" y="26232"/>
                  </a:lnTo>
                  <a:lnTo>
                    <a:pt x="4854" y="26635"/>
                  </a:lnTo>
                  <a:lnTo>
                    <a:pt x="4879" y="26987"/>
                  </a:lnTo>
                  <a:lnTo>
                    <a:pt x="5634" y="26911"/>
                  </a:lnTo>
                  <a:lnTo>
                    <a:pt x="5986" y="26886"/>
                  </a:lnTo>
                  <a:lnTo>
                    <a:pt x="5659" y="27314"/>
                  </a:lnTo>
                  <a:lnTo>
                    <a:pt x="6036" y="27616"/>
                  </a:lnTo>
                  <a:lnTo>
                    <a:pt x="6464" y="27943"/>
                  </a:lnTo>
                  <a:lnTo>
                    <a:pt x="6791" y="27917"/>
                  </a:lnTo>
                  <a:lnTo>
                    <a:pt x="7520" y="27842"/>
                  </a:lnTo>
                  <a:lnTo>
                    <a:pt x="7872" y="27817"/>
                  </a:lnTo>
                  <a:lnTo>
                    <a:pt x="8224" y="27440"/>
                  </a:lnTo>
                  <a:lnTo>
                    <a:pt x="8224" y="27364"/>
                  </a:lnTo>
                  <a:lnTo>
                    <a:pt x="8828" y="27314"/>
                  </a:lnTo>
                  <a:lnTo>
                    <a:pt x="9155" y="27289"/>
                  </a:lnTo>
                  <a:lnTo>
                    <a:pt x="8853" y="27691"/>
                  </a:lnTo>
                  <a:lnTo>
                    <a:pt x="8526" y="28093"/>
                  </a:lnTo>
                  <a:lnTo>
                    <a:pt x="8149" y="28119"/>
                  </a:lnTo>
                  <a:lnTo>
                    <a:pt x="7797" y="28144"/>
                  </a:lnTo>
                  <a:lnTo>
                    <a:pt x="7445" y="28521"/>
                  </a:lnTo>
                  <a:lnTo>
                    <a:pt x="7470" y="28873"/>
                  </a:lnTo>
                  <a:lnTo>
                    <a:pt x="7118" y="28923"/>
                  </a:lnTo>
                  <a:lnTo>
                    <a:pt x="6388" y="28974"/>
                  </a:lnTo>
                  <a:lnTo>
                    <a:pt x="6036" y="28999"/>
                  </a:lnTo>
                  <a:lnTo>
                    <a:pt x="5659" y="29024"/>
                  </a:lnTo>
                  <a:lnTo>
                    <a:pt x="5282" y="28697"/>
                  </a:lnTo>
                  <a:lnTo>
                    <a:pt x="4905" y="28722"/>
                  </a:lnTo>
                  <a:lnTo>
                    <a:pt x="4879" y="28370"/>
                  </a:lnTo>
                  <a:lnTo>
                    <a:pt x="4502" y="28420"/>
                  </a:lnTo>
                  <a:lnTo>
                    <a:pt x="4175" y="28446"/>
                  </a:lnTo>
                  <a:lnTo>
                    <a:pt x="3798" y="28471"/>
                  </a:lnTo>
                  <a:lnTo>
                    <a:pt x="4200" y="28772"/>
                  </a:lnTo>
                  <a:lnTo>
                    <a:pt x="3873" y="29175"/>
                  </a:lnTo>
                  <a:lnTo>
                    <a:pt x="3471" y="28848"/>
                  </a:lnTo>
                  <a:lnTo>
                    <a:pt x="3094" y="28873"/>
                  </a:lnTo>
                  <a:lnTo>
                    <a:pt x="3119" y="29225"/>
                  </a:lnTo>
                  <a:lnTo>
                    <a:pt x="2817" y="29980"/>
                  </a:lnTo>
                  <a:lnTo>
                    <a:pt x="2088" y="30030"/>
                  </a:lnTo>
                  <a:lnTo>
                    <a:pt x="1031" y="30508"/>
                  </a:lnTo>
                  <a:lnTo>
                    <a:pt x="1057" y="30860"/>
                  </a:lnTo>
                  <a:lnTo>
                    <a:pt x="704" y="30885"/>
                  </a:lnTo>
                  <a:lnTo>
                    <a:pt x="0" y="31313"/>
                  </a:lnTo>
                  <a:lnTo>
                    <a:pt x="51" y="32042"/>
                  </a:lnTo>
                  <a:lnTo>
                    <a:pt x="428" y="32017"/>
                  </a:lnTo>
                  <a:lnTo>
                    <a:pt x="780" y="31967"/>
                  </a:lnTo>
                  <a:lnTo>
                    <a:pt x="755" y="31614"/>
                  </a:lnTo>
                  <a:lnTo>
                    <a:pt x="1132" y="31589"/>
                  </a:lnTo>
                  <a:lnTo>
                    <a:pt x="1157" y="31941"/>
                  </a:lnTo>
                  <a:lnTo>
                    <a:pt x="1484" y="31564"/>
                  </a:lnTo>
                  <a:lnTo>
                    <a:pt x="2163" y="31137"/>
                  </a:lnTo>
                  <a:lnTo>
                    <a:pt x="2943" y="31438"/>
                  </a:lnTo>
                  <a:lnTo>
                    <a:pt x="3672" y="31388"/>
                  </a:lnTo>
                  <a:lnTo>
                    <a:pt x="3697" y="31740"/>
                  </a:lnTo>
                  <a:lnTo>
                    <a:pt x="4100" y="32092"/>
                  </a:lnTo>
                  <a:lnTo>
                    <a:pt x="4804" y="32017"/>
                  </a:lnTo>
                  <a:lnTo>
                    <a:pt x="5131" y="31640"/>
                  </a:lnTo>
                  <a:lnTo>
                    <a:pt x="5106" y="31262"/>
                  </a:lnTo>
                  <a:lnTo>
                    <a:pt x="5081" y="30885"/>
                  </a:lnTo>
                  <a:lnTo>
                    <a:pt x="5408" y="30508"/>
                  </a:lnTo>
                  <a:lnTo>
                    <a:pt x="5810" y="30835"/>
                  </a:lnTo>
                  <a:lnTo>
                    <a:pt x="6187" y="30810"/>
                  </a:lnTo>
                  <a:lnTo>
                    <a:pt x="6539" y="30784"/>
                  </a:lnTo>
                  <a:lnTo>
                    <a:pt x="6891" y="30759"/>
                  </a:lnTo>
                  <a:lnTo>
                    <a:pt x="7244" y="30734"/>
                  </a:lnTo>
                  <a:lnTo>
                    <a:pt x="7646" y="31061"/>
                  </a:lnTo>
                  <a:lnTo>
                    <a:pt x="8048" y="31388"/>
                  </a:lnTo>
                  <a:lnTo>
                    <a:pt x="8073" y="31765"/>
                  </a:lnTo>
                  <a:lnTo>
                    <a:pt x="8451" y="31740"/>
                  </a:lnTo>
                  <a:lnTo>
                    <a:pt x="8778" y="31338"/>
                  </a:lnTo>
                  <a:lnTo>
                    <a:pt x="9482" y="31287"/>
                  </a:lnTo>
                  <a:lnTo>
                    <a:pt x="9884" y="31614"/>
                  </a:lnTo>
                  <a:lnTo>
                    <a:pt x="10614" y="31564"/>
                  </a:lnTo>
                  <a:lnTo>
                    <a:pt x="10588" y="31187"/>
                  </a:lnTo>
                  <a:lnTo>
                    <a:pt x="10915" y="30810"/>
                  </a:lnTo>
                  <a:lnTo>
                    <a:pt x="11318" y="31137"/>
                  </a:lnTo>
                  <a:lnTo>
                    <a:pt x="11695" y="31464"/>
                  </a:lnTo>
                  <a:lnTo>
                    <a:pt x="12047" y="31438"/>
                  </a:lnTo>
                  <a:lnTo>
                    <a:pt x="12424" y="31413"/>
                  </a:lnTo>
                  <a:lnTo>
                    <a:pt x="12450" y="31765"/>
                  </a:lnTo>
                  <a:lnTo>
                    <a:pt x="13179" y="31690"/>
                  </a:lnTo>
                  <a:lnTo>
                    <a:pt x="13556" y="31665"/>
                  </a:lnTo>
                  <a:lnTo>
                    <a:pt x="13908" y="31640"/>
                  </a:lnTo>
                  <a:lnTo>
                    <a:pt x="14260" y="31614"/>
                  </a:lnTo>
                  <a:lnTo>
                    <a:pt x="14663" y="31941"/>
                  </a:lnTo>
                  <a:lnTo>
                    <a:pt x="15015" y="31916"/>
                  </a:lnTo>
                  <a:lnTo>
                    <a:pt x="15417" y="32268"/>
                  </a:lnTo>
                  <a:lnTo>
                    <a:pt x="16121" y="31841"/>
                  </a:lnTo>
                  <a:lnTo>
                    <a:pt x="16499" y="31816"/>
                  </a:lnTo>
                  <a:lnTo>
                    <a:pt x="16851" y="32143"/>
                  </a:lnTo>
                  <a:lnTo>
                    <a:pt x="17203" y="31740"/>
                  </a:lnTo>
                  <a:lnTo>
                    <a:pt x="17530" y="31363"/>
                  </a:lnTo>
                  <a:lnTo>
                    <a:pt x="17932" y="31313"/>
                  </a:lnTo>
                  <a:lnTo>
                    <a:pt x="18234" y="30961"/>
                  </a:lnTo>
                  <a:lnTo>
                    <a:pt x="18586" y="30558"/>
                  </a:lnTo>
                  <a:lnTo>
                    <a:pt x="18184" y="30231"/>
                  </a:lnTo>
                  <a:lnTo>
                    <a:pt x="17832" y="30256"/>
                  </a:lnTo>
                  <a:lnTo>
                    <a:pt x="17480" y="30659"/>
                  </a:lnTo>
                  <a:lnTo>
                    <a:pt x="17077" y="30307"/>
                  </a:lnTo>
                  <a:lnTo>
                    <a:pt x="16700" y="30332"/>
                  </a:lnTo>
                  <a:lnTo>
                    <a:pt x="16348" y="30005"/>
                  </a:lnTo>
                  <a:lnTo>
                    <a:pt x="15945" y="29653"/>
                  </a:lnTo>
                  <a:lnTo>
                    <a:pt x="15920" y="29326"/>
                  </a:lnTo>
                  <a:lnTo>
                    <a:pt x="16298" y="29301"/>
                  </a:lnTo>
                  <a:lnTo>
                    <a:pt x="16624" y="29250"/>
                  </a:lnTo>
                  <a:lnTo>
                    <a:pt x="17027" y="29577"/>
                  </a:lnTo>
                  <a:lnTo>
                    <a:pt x="17354" y="29200"/>
                  </a:lnTo>
                  <a:lnTo>
                    <a:pt x="17329" y="28823"/>
                  </a:lnTo>
                  <a:lnTo>
                    <a:pt x="16951" y="28848"/>
                  </a:lnTo>
                  <a:lnTo>
                    <a:pt x="16951" y="28848"/>
                  </a:lnTo>
                  <a:lnTo>
                    <a:pt x="17304" y="28496"/>
                  </a:lnTo>
                  <a:lnTo>
                    <a:pt x="17706" y="28471"/>
                  </a:lnTo>
                  <a:lnTo>
                    <a:pt x="18033" y="28446"/>
                  </a:lnTo>
                  <a:lnTo>
                    <a:pt x="18410" y="28420"/>
                  </a:lnTo>
                  <a:lnTo>
                    <a:pt x="18385" y="28018"/>
                  </a:lnTo>
                  <a:lnTo>
                    <a:pt x="18737" y="27993"/>
                  </a:lnTo>
                  <a:lnTo>
                    <a:pt x="19089" y="27968"/>
                  </a:lnTo>
                  <a:lnTo>
                    <a:pt x="19416" y="27565"/>
                  </a:lnTo>
                  <a:lnTo>
                    <a:pt x="19768" y="27188"/>
                  </a:lnTo>
                  <a:lnTo>
                    <a:pt x="19718" y="26836"/>
                  </a:lnTo>
                  <a:lnTo>
                    <a:pt x="20070" y="26081"/>
                  </a:lnTo>
                  <a:lnTo>
                    <a:pt x="20045" y="25729"/>
                  </a:lnTo>
                  <a:lnTo>
                    <a:pt x="19969" y="25000"/>
                  </a:lnTo>
                  <a:lnTo>
                    <a:pt x="19542" y="24648"/>
                  </a:lnTo>
                  <a:lnTo>
                    <a:pt x="18787" y="24346"/>
                  </a:lnTo>
                  <a:lnTo>
                    <a:pt x="18083" y="24396"/>
                  </a:lnTo>
                  <a:lnTo>
                    <a:pt x="17681" y="24095"/>
                  </a:lnTo>
                  <a:lnTo>
                    <a:pt x="17379" y="24447"/>
                  </a:lnTo>
                  <a:lnTo>
                    <a:pt x="16977" y="24497"/>
                  </a:lnTo>
                  <a:lnTo>
                    <a:pt x="16650" y="24874"/>
                  </a:lnTo>
                  <a:lnTo>
                    <a:pt x="16247" y="24547"/>
                  </a:lnTo>
                  <a:lnTo>
                    <a:pt x="16222" y="24195"/>
                  </a:lnTo>
                  <a:lnTo>
                    <a:pt x="16197" y="23843"/>
                  </a:lnTo>
                  <a:lnTo>
                    <a:pt x="16549" y="23818"/>
                  </a:lnTo>
                  <a:lnTo>
                    <a:pt x="16901" y="23416"/>
                  </a:lnTo>
                  <a:lnTo>
                    <a:pt x="17253" y="23013"/>
                  </a:lnTo>
                  <a:lnTo>
                    <a:pt x="17228" y="22686"/>
                  </a:lnTo>
                  <a:lnTo>
                    <a:pt x="17203" y="22284"/>
                  </a:lnTo>
                  <a:lnTo>
                    <a:pt x="17178" y="21932"/>
                  </a:lnTo>
                  <a:lnTo>
                    <a:pt x="16750" y="21605"/>
                  </a:lnTo>
                  <a:lnTo>
                    <a:pt x="16725" y="21253"/>
                  </a:lnTo>
                  <a:lnTo>
                    <a:pt x="15971" y="20951"/>
                  </a:lnTo>
                  <a:lnTo>
                    <a:pt x="15618" y="20976"/>
                  </a:lnTo>
                  <a:lnTo>
                    <a:pt x="15593" y="20599"/>
                  </a:lnTo>
                  <a:lnTo>
                    <a:pt x="15920" y="20574"/>
                  </a:lnTo>
                  <a:lnTo>
                    <a:pt x="16298" y="20548"/>
                  </a:lnTo>
                  <a:lnTo>
                    <a:pt x="16700" y="20901"/>
                  </a:lnTo>
                  <a:lnTo>
                    <a:pt x="16549" y="19090"/>
                  </a:lnTo>
                  <a:lnTo>
                    <a:pt x="16524" y="18712"/>
                  </a:lnTo>
                  <a:lnTo>
                    <a:pt x="16499" y="18360"/>
                  </a:lnTo>
                  <a:lnTo>
                    <a:pt x="16474" y="17983"/>
                  </a:lnTo>
                  <a:lnTo>
                    <a:pt x="16071" y="17656"/>
                  </a:lnTo>
                  <a:lnTo>
                    <a:pt x="16046" y="17279"/>
                  </a:lnTo>
                  <a:lnTo>
                    <a:pt x="15669" y="17304"/>
                  </a:lnTo>
                  <a:lnTo>
                    <a:pt x="15317" y="17002"/>
                  </a:lnTo>
                  <a:lnTo>
                    <a:pt x="14939" y="17027"/>
                  </a:lnTo>
                  <a:lnTo>
                    <a:pt x="14914" y="16675"/>
                  </a:lnTo>
                  <a:lnTo>
                    <a:pt x="14864" y="15921"/>
                  </a:lnTo>
                  <a:lnTo>
                    <a:pt x="14814" y="15569"/>
                  </a:lnTo>
                  <a:lnTo>
                    <a:pt x="15166" y="15191"/>
                  </a:lnTo>
                  <a:lnTo>
                    <a:pt x="15141" y="14814"/>
                  </a:lnTo>
                  <a:lnTo>
                    <a:pt x="14738" y="14512"/>
                  </a:lnTo>
                  <a:lnTo>
                    <a:pt x="14713" y="14135"/>
                  </a:lnTo>
                  <a:lnTo>
                    <a:pt x="14688" y="13783"/>
                  </a:lnTo>
                  <a:lnTo>
                    <a:pt x="14990" y="13029"/>
                  </a:lnTo>
                  <a:lnTo>
                    <a:pt x="14587" y="12702"/>
                  </a:lnTo>
                  <a:lnTo>
                    <a:pt x="14160" y="11997"/>
                  </a:lnTo>
                  <a:lnTo>
                    <a:pt x="14135" y="12073"/>
                  </a:lnTo>
                  <a:lnTo>
                    <a:pt x="13732" y="11419"/>
                  </a:lnTo>
                  <a:lnTo>
                    <a:pt x="13330" y="11092"/>
                  </a:lnTo>
                  <a:lnTo>
                    <a:pt x="12953" y="10765"/>
                  </a:lnTo>
                  <a:lnTo>
                    <a:pt x="12575" y="10790"/>
                  </a:lnTo>
                  <a:lnTo>
                    <a:pt x="11871" y="10866"/>
                  </a:lnTo>
                  <a:lnTo>
                    <a:pt x="11519" y="10891"/>
                  </a:lnTo>
                  <a:lnTo>
                    <a:pt x="11117" y="10539"/>
                  </a:lnTo>
                  <a:lnTo>
                    <a:pt x="10739" y="10589"/>
                  </a:lnTo>
                  <a:lnTo>
                    <a:pt x="10714" y="10237"/>
                  </a:lnTo>
                  <a:lnTo>
                    <a:pt x="11091" y="10212"/>
                  </a:lnTo>
                  <a:lnTo>
                    <a:pt x="11494" y="10514"/>
                  </a:lnTo>
                  <a:lnTo>
                    <a:pt x="11846" y="10488"/>
                  </a:lnTo>
                  <a:lnTo>
                    <a:pt x="12223" y="10463"/>
                  </a:lnTo>
                  <a:lnTo>
                    <a:pt x="12198" y="10111"/>
                  </a:lnTo>
                  <a:lnTo>
                    <a:pt x="12877" y="10061"/>
                  </a:lnTo>
                  <a:lnTo>
                    <a:pt x="13229" y="9633"/>
                  </a:lnTo>
                  <a:lnTo>
                    <a:pt x="12852" y="9684"/>
                  </a:lnTo>
                  <a:lnTo>
                    <a:pt x="12450" y="9331"/>
                  </a:lnTo>
                  <a:lnTo>
                    <a:pt x="12148" y="9357"/>
                  </a:lnTo>
                  <a:lnTo>
                    <a:pt x="12123" y="9005"/>
                  </a:lnTo>
                  <a:lnTo>
                    <a:pt x="12802" y="8954"/>
                  </a:lnTo>
                  <a:lnTo>
                    <a:pt x="13154" y="8929"/>
                  </a:lnTo>
                  <a:lnTo>
                    <a:pt x="13556" y="9256"/>
                  </a:lnTo>
                  <a:lnTo>
                    <a:pt x="13933" y="8879"/>
                  </a:lnTo>
                  <a:lnTo>
                    <a:pt x="14260" y="8854"/>
                  </a:lnTo>
                  <a:lnTo>
                    <a:pt x="14235" y="8451"/>
                  </a:lnTo>
                  <a:lnTo>
                    <a:pt x="14914" y="8074"/>
                  </a:lnTo>
                  <a:lnTo>
                    <a:pt x="15266" y="7672"/>
                  </a:lnTo>
                  <a:lnTo>
                    <a:pt x="15241" y="7319"/>
                  </a:lnTo>
                  <a:lnTo>
                    <a:pt x="14839" y="6993"/>
                  </a:lnTo>
                  <a:lnTo>
                    <a:pt x="15191" y="6590"/>
                  </a:lnTo>
                  <a:lnTo>
                    <a:pt x="15543" y="6565"/>
                  </a:lnTo>
                  <a:lnTo>
                    <a:pt x="15493" y="6188"/>
                  </a:lnTo>
                  <a:lnTo>
                    <a:pt x="15895" y="6163"/>
                  </a:lnTo>
                  <a:lnTo>
                    <a:pt x="16197" y="5785"/>
                  </a:lnTo>
                  <a:lnTo>
                    <a:pt x="16172" y="5433"/>
                  </a:lnTo>
                  <a:lnTo>
                    <a:pt x="16147" y="5056"/>
                  </a:lnTo>
                  <a:lnTo>
                    <a:pt x="15820" y="5081"/>
                  </a:lnTo>
                  <a:lnTo>
                    <a:pt x="15417" y="5106"/>
                  </a:lnTo>
                  <a:lnTo>
                    <a:pt x="15065" y="5131"/>
                  </a:lnTo>
                  <a:lnTo>
                    <a:pt x="15040" y="4779"/>
                  </a:lnTo>
                  <a:lnTo>
                    <a:pt x="14638" y="4452"/>
                  </a:lnTo>
                  <a:lnTo>
                    <a:pt x="14286" y="4478"/>
                  </a:lnTo>
                  <a:lnTo>
                    <a:pt x="13581" y="4528"/>
                  </a:lnTo>
                  <a:lnTo>
                    <a:pt x="13179" y="4553"/>
                  </a:lnTo>
                  <a:lnTo>
                    <a:pt x="12450" y="4603"/>
                  </a:lnTo>
                  <a:lnTo>
                    <a:pt x="12072" y="4654"/>
                  </a:lnTo>
                  <a:lnTo>
                    <a:pt x="11418" y="5056"/>
                  </a:lnTo>
                  <a:lnTo>
                    <a:pt x="11066" y="5106"/>
                  </a:lnTo>
                  <a:lnTo>
                    <a:pt x="11041" y="4729"/>
                  </a:lnTo>
                  <a:lnTo>
                    <a:pt x="11016" y="4352"/>
                  </a:lnTo>
                  <a:lnTo>
                    <a:pt x="10966" y="4000"/>
                  </a:lnTo>
                  <a:lnTo>
                    <a:pt x="11670" y="3597"/>
                  </a:lnTo>
                  <a:lnTo>
                    <a:pt x="11997" y="3572"/>
                  </a:lnTo>
                  <a:lnTo>
                    <a:pt x="11972" y="3195"/>
                  </a:lnTo>
                  <a:lnTo>
                    <a:pt x="12299" y="2818"/>
                  </a:lnTo>
                  <a:lnTo>
                    <a:pt x="12676" y="2792"/>
                  </a:lnTo>
                  <a:lnTo>
                    <a:pt x="13028" y="2742"/>
                  </a:lnTo>
                  <a:lnTo>
                    <a:pt x="13405" y="2365"/>
                  </a:lnTo>
                  <a:lnTo>
                    <a:pt x="13707" y="1963"/>
                  </a:lnTo>
                  <a:lnTo>
                    <a:pt x="14411" y="1912"/>
                  </a:lnTo>
                  <a:lnTo>
                    <a:pt x="14386" y="1535"/>
                  </a:lnTo>
                  <a:lnTo>
                    <a:pt x="14763" y="1183"/>
                  </a:lnTo>
                  <a:lnTo>
                    <a:pt x="14336" y="831"/>
                  </a:lnTo>
                  <a:lnTo>
                    <a:pt x="13984" y="856"/>
                  </a:lnTo>
                  <a:lnTo>
                    <a:pt x="13632" y="881"/>
                  </a:lnTo>
                  <a:lnTo>
                    <a:pt x="13606" y="529"/>
                  </a:lnTo>
                  <a:lnTo>
                    <a:pt x="12902" y="931"/>
                  </a:lnTo>
                  <a:lnTo>
                    <a:pt x="12123" y="655"/>
                  </a:lnTo>
                  <a:lnTo>
                    <a:pt x="12097" y="277"/>
                  </a:lnTo>
                  <a:lnTo>
                    <a:pt x="11771" y="680"/>
                  </a:lnTo>
                  <a:lnTo>
                    <a:pt x="11418" y="328"/>
                  </a:lnTo>
                  <a:lnTo>
                    <a:pt x="11745" y="303"/>
                  </a:lnTo>
                  <a:lnTo>
                    <a:pt x="11016"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74;p61">
              <a:extLst>
                <a:ext uri="{FF2B5EF4-FFF2-40B4-BE49-F238E27FC236}">
                  <a16:creationId xmlns:a16="http://schemas.microsoft.com/office/drawing/2014/main" id="{0ABFE946-6E04-28BB-46E6-42C62443AEAC}"/>
                </a:ext>
              </a:extLst>
            </p:cNvPr>
            <p:cNvSpPr/>
            <p:nvPr/>
          </p:nvSpPr>
          <p:spPr>
            <a:xfrm>
              <a:off x="3160500" y="2510425"/>
              <a:ext cx="140225" cy="100625"/>
            </a:xfrm>
            <a:custGeom>
              <a:avLst/>
              <a:gdLst/>
              <a:ahLst/>
              <a:cxnLst/>
              <a:rect l="l" t="t" r="r" b="b"/>
              <a:pathLst>
                <a:path w="5609" h="4025" extrusionOk="0">
                  <a:moveTo>
                    <a:pt x="5608" y="0"/>
                  </a:moveTo>
                  <a:lnTo>
                    <a:pt x="5282" y="25"/>
                  </a:lnTo>
                  <a:lnTo>
                    <a:pt x="4904" y="403"/>
                  </a:lnTo>
                  <a:lnTo>
                    <a:pt x="4552" y="428"/>
                  </a:lnTo>
                  <a:lnTo>
                    <a:pt x="4200" y="453"/>
                  </a:lnTo>
                  <a:lnTo>
                    <a:pt x="3873" y="855"/>
                  </a:lnTo>
                  <a:lnTo>
                    <a:pt x="3496" y="880"/>
                  </a:lnTo>
                  <a:lnTo>
                    <a:pt x="3169" y="1258"/>
                  </a:lnTo>
                  <a:lnTo>
                    <a:pt x="2842" y="1660"/>
                  </a:lnTo>
                  <a:lnTo>
                    <a:pt x="2867" y="2037"/>
                  </a:lnTo>
                  <a:lnTo>
                    <a:pt x="2515" y="2389"/>
                  </a:lnTo>
                  <a:lnTo>
                    <a:pt x="2163" y="2440"/>
                  </a:lnTo>
                  <a:lnTo>
                    <a:pt x="1761" y="2465"/>
                  </a:lnTo>
                  <a:lnTo>
                    <a:pt x="729" y="2540"/>
                  </a:lnTo>
                  <a:lnTo>
                    <a:pt x="352" y="2565"/>
                  </a:lnTo>
                  <a:lnTo>
                    <a:pt x="0" y="2968"/>
                  </a:lnTo>
                  <a:lnTo>
                    <a:pt x="25" y="3320"/>
                  </a:lnTo>
                  <a:lnTo>
                    <a:pt x="478" y="4024"/>
                  </a:lnTo>
                  <a:lnTo>
                    <a:pt x="453" y="3672"/>
                  </a:lnTo>
                  <a:lnTo>
                    <a:pt x="402" y="3295"/>
                  </a:lnTo>
                  <a:lnTo>
                    <a:pt x="755" y="2918"/>
                  </a:lnTo>
                  <a:lnTo>
                    <a:pt x="1081" y="2892"/>
                  </a:lnTo>
                  <a:lnTo>
                    <a:pt x="1459" y="2842"/>
                  </a:lnTo>
                  <a:lnTo>
                    <a:pt x="1811" y="2817"/>
                  </a:lnTo>
                  <a:lnTo>
                    <a:pt x="2188" y="2792"/>
                  </a:lnTo>
                  <a:lnTo>
                    <a:pt x="2540" y="2767"/>
                  </a:lnTo>
                  <a:lnTo>
                    <a:pt x="2892" y="2364"/>
                  </a:lnTo>
                  <a:lnTo>
                    <a:pt x="3270" y="2339"/>
                  </a:lnTo>
                  <a:lnTo>
                    <a:pt x="3974" y="2289"/>
                  </a:lnTo>
                  <a:lnTo>
                    <a:pt x="4376" y="2616"/>
                  </a:lnTo>
                  <a:lnTo>
                    <a:pt x="4753" y="2943"/>
                  </a:lnTo>
                  <a:lnTo>
                    <a:pt x="4753" y="2943"/>
                  </a:lnTo>
                  <a:lnTo>
                    <a:pt x="4728" y="2591"/>
                  </a:lnTo>
                  <a:lnTo>
                    <a:pt x="5055" y="2188"/>
                  </a:lnTo>
                  <a:lnTo>
                    <a:pt x="5407" y="1836"/>
                  </a:lnTo>
                  <a:lnTo>
                    <a:pt x="5357" y="1107"/>
                  </a:lnTo>
                  <a:lnTo>
                    <a:pt x="4955" y="1132"/>
                  </a:lnTo>
                  <a:lnTo>
                    <a:pt x="4929" y="755"/>
                  </a:lnTo>
                  <a:lnTo>
                    <a:pt x="5307" y="352"/>
                  </a:lnTo>
                  <a:lnTo>
                    <a:pt x="5608"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75;p61">
              <a:extLst>
                <a:ext uri="{FF2B5EF4-FFF2-40B4-BE49-F238E27FC236}">
                  <a16:creationId xmlns:a16="http://schemas.microsoft.com/office/drawing/2014/main" id="{927F5357-9E27-A872-C199-A60313F19429}"/>
                </a:ext>
              </a:extLst>
            </p:cNvPr>
            <p:cNvSpPr/>
            <p:nvPr/>
          </p:nvSpPr>
          <p:spPr>
            <a:xfrm>
              <a:off x="3237200" y="2731100"/>
              <a:ext cx="48425" cy="45300"/>
            </a:xfrm>
            <a:custGeom>
              <a:avLst/>
              <a:gdLst/>
              <a:ahLst/>
              <a:cxnLst/>
              <a:rect l="l" t="t" r="r" b="b"/>
              <a:pathLst>
                <a:path w="1937" h="1812" extrusionOk="0">
                  <a:moveTo>
                    <a:pt x="1057" y="1"/>
                  </a:moveTo>
                  <a:lnTo>
                    <a:pt x="755" y="403"/>
                  </a:lnTo>
                  <a:lnTo>
                    <a:pt x="352" y="51"/>
                  </a:lnTo>
                  <a:lnTo>
                    <a:pt x="352" y="51"/>
                  </a:lnTo>
                  <a:lnTo>
                    <a:pt x="378" y="428"/>
                  </a:lnTo>
                  <a:lnTo>
                    <a:pt x="0" y="454"/>
                  </a:lnTo>
                  <a:lnTo>
                    <a:pt x="25" y="806"/>
                  </a:lnTo>
                  <a:lnTo>
                    <a:pt x="76" y="1535"/>
                  </a:lnTo>
                  <a:lnTo>
                    <a:pt x="830" y="1485"/>
                  </a:lnTo>
                  <a:lnTo>
                    <a:pt x="855" y="1812"/>
                  </a:lnTo>
                  <a:lnTo>
                    <a:pt x="1560" y="1761"/>
                  </a:lnTo>
                  <a:lnTo>
                    <a:pt x="1937" y="1736"/>
                  </a:lnTo>
                  <a:lnTo>
                    <a:pt x="1912" y="1384"/>
                  </a:lnTo>
                  <a:lnTo>
                    <a:pt x="1887" y="1032"/>
                  </a:lnTo>
                  <a:lnTo>
                    <a:pt x="1861" y="655"/>
                  </a:lnTo>
                  <a:lnTo>
                    <a:pt x="1811" y="328"/>
                  </a:lnTo>
                  <a:lnTo>
                    <a:pt x="1459" y="353"/>
                  </a:lnTo>
                  <a:lnTo>
                    <a:pt x="1057"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76;p61">
              <a:extLst>
                <a:ext uri="{FF2B5EF4-FFF2-40B4-BE49-F238E27FC236}">
                  <a16:creationId xmlns:a16="http://schemas.microsoft.com/office/drawing/2014/main" id="{4FC1DE61-08A0-B76E-7461-220A6CCBC816}"/>
                </a:ext>
              </a:extLst>
            </p:cNvPr>
            <p:cNvSpPr/>
            <p:nvPr/>
          </p:nvSpPr>
          <p:spPr>
            <a:xfrm>
              <a:off x="3295675" y="2675775"/>
              <a:ext cx="90550" cy="111950"/>
            </a:xfrm>
            <a:custGeom>
              <a:avLst/>
              <a:gdLst/>
              <a:ahLst/>
              <a:cxnLst/>
              <a:rect l="l" t="t" r="r" b="b"/>
              <a:pathLst>
                <a:path w="3622" h="4478" extrusionOk="0">
                  <a:moveTo>
                    <a:pt x="3521" y="1"/>
                  </a:moveTo>
                  <a:lnTo>
                    <a:pt x="2767" y="51"/>
                  </a:lnTo>
                  <a:lnTo>
                    <a:pt x="2415" y="76"/>
                  </a:lnTo>
                  <a:lnTo>
                    <a:pt x="2088" y="478"/>
                  </a:lnTo>
                  <a:lnTo>
                    <a:pt x="2088" y="478"/>
                  </a:lnTo>
                  <a:lnTo>
                    <a:pt x="2440" y="453"/>
                  </a:lnTo>
                  <a:lnTo>
                    <a:pt x="2842" y="780"/>
                  </a:lnTo>
                  <a:lnTo>
                    <a:pt x="2490" y="1158"/>
                  </a:lnTo>
                  <a:lnTo>
                    <a:pt x="2163" y="1183"/>
                  </a:lnTo>
                  <a:lnTo>
                    <a:pt x="1786" y="1208"/>
                  </a:lnTo>
                  <a:lnTo>
                    <a:pt x="1811" y="1585"/>
                  </a:lnTo>
                  <a:lnTo>
                    <a:pt x="1836" y="1937"/>
                  </a:lnTo>
                  <a:lnTo>
                    <a:pt x="1484" y="1962"/>
                  </a:lnTo>
                  <a:lnTo>
                    <a:pt x="1082" y="1635"/>
                  </a:lnTo>
                  <a:lnTo>
                    <a:pt x="1409" y="1258"/>
                  </a:lnTo>
                  <a:lnTo>
                    <a:pt x="1384" y="881"/>
                  </a:lnTo>
                  <a:lnTo>
                    <a:pt x="1031" y="906"/>
                  </a:lnTo>
                  <a:lnTo>
                    <a:pt x="1057" y="1283"/>
                  </a:lnTo>
                  <a:lnTo>
                    <a:pt x="704" y="1686"/>
                  </a:lnTo>
                  <a:lnTo>
                    <a:pt x="352" y="1711"/>
                  </a:lnTo>
                  <a:lnTo>
                    <a:pt x="0" y="2063"/>
                  </a:lnTo>
                  <a:lnTo>
                    <a:pt x="51" y="2465"/>
                  </a:lnTo>
                  <a:lnTo>
                    <a:pt x="428" y="2792"/>
                  </a:lnTo>
                  <a:lnTo>
                    <a:pt x="101" y="3170"/>
                  </a:lnTo>
                  <a:lnTo>
                    <a:pt x="126" y="3547"/>
                  </a:lnTo>
                  <a:lnTo>
                    <a:pt x="528" y="3849"/>
                  </a:lnTo>
                  <a:lnTo>
                    <a:pt x="1258" y="3798"/>
                  </a:lnTo>
                  <a:lnTo>
                    <a:pt x="1610" y="3773"/>
                  </a:lnTo>
                  <a:lnTo>
                    <a:pt x="1660" y="4150"/>
                  </a:lnTo>
                  <a:lnTo>
                    <a:pt x="1283" y="4176"/>
                  </a:lnTo>
                  <a:lnTo>
                    <a:pt x="2037" y="4477"/>
                  </a:lnTo>
                  <a:lnTo>
                    <a:pt x="2415" y="4427"/>
                  </a:lnTo>
                  <a:lnTo>
                    <a:pt x="2012" y="4125"/>
                  </a:lnTo>
                  <a:lnTo>
                    <a:pt x="2364" y="3698"/>
                  </a:lnTo>
                  <a:lnTo>
                    <a:pt x="2691" y="3673"/>
                  </a:lnTo>
                  <a:lnTo>
                    <a:pt x="3018" y="2943"/>
                  </a:lnTo>
                  <a:lnTo>
                    <a:pt x="2616" y="2616"/>
                  </a:lnTo>
                  <a:lnTo>
                    <a:pt x="3295" y="1811"/>
                  </a:lnTo>
                  <a:lnTo>
                    <a:pt x="3622" y="1434"/>
                  </a:lnTo>
                  <a:lnTo>
                    <a:pt x="3194" y="730"/>
                  </a:lnTo>
                  <a:lnTo>
                    <a:pt x="3546" y="353"/>
                  </a:lnTo>
                  <a:lnTo>
                    <a:pt x="3169" y="403"/>
                  </a:lnTo>
                  <a:lnTo>
                    <a:pt x="3521"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77;p61">
              <a:extLst>
                <a:ext uri="{FF2B5EF4-FFF2-40B4-BE49-F238E27FC236}">
                  <a16:creationId xmlns:a16="http://schemas.microsoft.com/office/drawing/2014/main" id="{5B74A7EC-B1F0-71B3-0188-6180D77325DA}"/>
                </a:ext>
              </a:extLst>
            </p:cNvPr>
            <p:cNvSpPr/>
            <p:nvPr/>
          </p:nvSpPr>
          <p:spPr>
            <a:xfrm>
              <a:off x="3292525" y="2799650"/>
              <a:ext cx="39000" cy="27050"/>
            </a:xfrm>
            <a:custGeom>
              <a:avLst/>
              <a:gdLst/>
              <a:ahLst/>
              <a:cxnLst/>
              <a:rect l="l" t="t" r="r" b="b"/>
              <a:pathLst>
                <a:path w="1560" h="1082" extrusionOk="0">
                  <a:moveTo>
                    <a:pt x="730" y="0"/>
                  </a:moveTo>
                  <a:lnTo>
                    <a:pt x="378" y="25"/>
                  </a:lnTo>
                  <a:lnTo>
                    <a:pt x="1" y="51"/>
                  </a:lnTo>
                  <a:lnTo>
                    <a:pt x="26" y="428"/>
                  </a:lnTo>
                  <a:lnTo>
                    <a:pt x="428" y="730"/>
                  </a:lnTo>
                  <a:lnTo>
                    <a:pt x="830" y="1082"/>
                  </a:lnTo>
                  <a:lnTo>
                    <a:pt x="1183" y="1057"/>
                  </a:lnTo>
                  <a:lnTo>
                    <a:pt x="1560" y="1006"/>
                  </a:lnTo>
                  <a:lnTo>
                    <a:pt x="1535" y="654"/>
                  </a:lnTo>
                  <a:lnTo>
                    <a:pt x="1132" y="327"/>
                  </a:lnTo>
                  <a:lnTo>
                    <a:pt x="755" y="352"/>
                  </a:lnTo>
                  <a:lnTo>
                    <a:pt x="730"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78;p61">
              <a:extLst>
                <a:ext uri="{FF2B5EF4-FFF2-40B4-BE49-F238E27FC236}">
                  <a16:creationId xmlns:a16="http://schemas.microsoft.com/office/drawing/2014/main" id="{E0B73E81-D913-A9D2-8B78-055A8ECCE411}"/>
                </a:ext>
              </a:extLst>
            </p:cNvPr>
            <p:cNvSpPr/>
            <p:nvPr/>
          </p:nvSpPr>
          <p:spPr>
            <a:xfrm>
              <a:off x="3338425" y="2797125"/>
              <a:ext cx="19525" cy="26425"/>
            </a:xfrm>
            <a:custGeom>
              <a:avLst/>
              <a:gdLst/>
              <a:ahLst/>
              <a:cxnLst/>
              <a:rect l="l" t="t" r="r" b="b"/>
              <a:pathLst>
                <a:path w="781" h="1057" extrusionOk="0">
                  <a:moveTo>
                    <a:pt x="0" y="1"/>
                  </a:moveTo>
                  <a:lnTo>
                    <a:pt x="26" y="378"/>
                  </a:lnTo>
                  <a:lnTo>
                    <a:pt x="51" y="705"/>
                  </a:lnTo>
                  <a:lnTo>
                    <a:pt x="453" y="1057"/>
                  </a:lnTo>
                  <a:lnTo>
                    <a:pt x="428" y="680"/>
                  </a:lnTo>
                  <a:lnTo>
                    <a:pt x="780" y="655"/>
                  </a:lnTo>
                  <a:lnTo>
                    <a:pt x="755" y="328"/>
                  </a:lnTo>
                  <a:lnTo>
                    <a:pt x="403" y="353"/>
                  </a:lnTo>
                  <a:lnTo>
                    <a:pt x="0"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79;p61">
              <a:extLst>
                <a:ext uri="{FF2B5EF4-FFF2-40B4-BE49-F238E27FC236}">
                  <a16:creationId xmlns:a16="http://schemas.microsoft.com/office/drawing/2014/main" id="{7D5993CB-6656-CC43-D58B-B0123867A5FA}"/>
                </a:ext>
              </a:extLst>
            </p:cNvPr>
            <p:cNvSpPr/>
            <p:nvPr/>
          </p:nvSpPr>
          <p:spPr>
            <a:xfrm>
              <a:off x="4185975" y="4289150"/>
              <a:ext cx="133325" cy="83650"/>
            </a:xfrm>
            <a:custGeom>
              <a:avLst/>
              <a:gdLst/>
              <a:ahLst/>
              <a:cxnLst/>
              <a:rect l="l" t="t" r="r" b="b"/>
              <a:pathLst>
                <a:path w="5333" h="3346" extrusionOk="0">
                  <a:moveTo>
                    <a:pt x="1057" y="1"/>
                  </a:moveTo>
                  <a:lnTo>
                    <a:pt x="705" y="51"/>
                  </a:lnTo>
                  <a:lnTo>
                    <a:pt x="1" y="453"/>
                  </a:lnTo>
                  <a:lnTo>
                    <a:pt x="403" y="780"/>
                  </a:lnTo>
                  <a:lnTo>
                    <a:pt x="755" y="755"/>
                  </a:lnTo>
                  <a:lnTo>
                    <a:pt x="1510" y="680"/>
                  </a:lnTo>
                  <a:lnTo>
                    <a:pt x="1862" y="1032"/>
                  </a:lnTo>
                  <a:lnTo>
                    <a:pt x="2616" y="1308"/>
                  </a:lnTo>
                  <a:lnTo>
                    <a:pt x="3019" y="1686"/>
                  </a:lnTo>
                  <a:lnTo>
                    <a:pt x="3773" y="1962"/>
                  </a:lnTo>
                  <a:lnTo>
                    <a:pt x="4176" y="2264"/>
                  </a:lnTo>
                  <a:lnTo>
                    <a:pt x="4553" y="2641"/>
                  </a:lnTo>
                  <a:lnTo>
                    <a:pt x="5006" y="3346"/>
                  </a:lnTo>
                  <a:lnTo>
                    <a:pt x="5333" y="3320"/>
                  </a:lnTo>
                  <a:lnTo>
                    <a:pt x="5282" y="2591"/>
                  </a:lnTo>
                  <a:lnTo>
                    <a:pt x="4905" y="2214"/>
                  </a:lnTo>
                  <a:lnTo>
                    <a:pt x="4477" y="1912"/>
                  </a:lnTo>
                  <a:lnTo>
                    <a:pt x="4452" y="1560"/>
                  </a:lnTo>
                  <a:lnTo>
                    <a:pt x="4100" y="1208"/>
                  </a:lnTo>
                  <a:lnTo>
                    <a:pt x="3723" y="1233"/>
                  </a:lnTo>
                  <a:lnTo>
                    <a:pt x="3321" y="906"/>
                  </a:lnTo>
                  <a:lnTo>
                    <a:pt x="2566" y="604"/>
                  </a:lnTo>
                  <a:lnTo>
                    <a:pt x="1837" y="655"/>
                  </a:lnTo>
                  <a:lnTo>
                    <a:pt x="1485" y="328"/>
                  </a:lnTo>
                  <a:lnTo>
                    <a:pt x="1057"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80;p61">
              <a:extLst>
                <a:ext uri="{FF2B5EF4-FFF2-40B4-BE49-F238E27FC236}">
                  <a16:creationId xmlns:a16="http://schemas.microsoft.com/office/drawing/2014/main" id="{96CD4189-E7B6-5EBF-B1F1-6E1B38B93BF8}"/>
                </a:ext>
              </a:extLst>
            </p:cNvPr>
            <p:cNvSpPr/>
            <p:nvPr/>
          </p:nvSpPr>
          <p:spPr>
            <a:xfrm>
              <a:off x="3596850" y="1375525"/>
              <a:ext cx="44025" cy="55975"/>
            </a:xfrm>
            <a:custGeom>
              <a:avLst/>
              <a:gdLst/>
              <a:ahLst/>
              <a:cxnLst/>
              <a:rect l="l" t="t" r="r" b="b"/>
              <a:pathLst>
                <a:path w="1761" h="2239" extrusionOk="0">
                  <a:moveTo>
                    <a:pt x="1333" y="0"/>
                  </a:moveTo>
                  <a:lnTo>
                    <a:pt x="1006" y="51"/>
                  </a:lnTo>
                  <a:lnTo>
                    <a:pt x="1031" y="428"/>
                  </a:lnTo>
                  <a:lnTo>
                    <a:pt x="654" y="453"/>
                  </a:lnTo>
                  <a:lnTo>
                    <a:pt x="277" y="478"/>
                  </a:lnTo>
                  <a:lnTo>
                    <a:pt x="302" y="830"/>
                  </a:lnTo>
                  <a:lnTo>
                    <a:pt x="352" y="1182"/>
                  </a:lnTo>
                  <a:lnTo>
                    <a:pt x="0" y="1560"/>
                  </a:lnTo>
                  <a:lnTo>
                    <a:pt x="403" y="1912"/>
                  </a:lnTo>
                  <a:lnTo>
                    <a:pt x="428" y="2239"/>
                  </a:lnTo>
                  <a:lnTo>
                    <a:pt x="755" y="1861"/>
                  </a:lnTo>
                  <a:lnTo>
                    <a:pt x="730" y="1509"/>
                  </a:lnTo>
                  <a:lnTo>
                    <a:pt x="1107" y="1484"/>
                  </a:lnTo>
                  <a:lnTo>
                    <a:pt x="1459" y="1459"/>
                  </a:lnTo>
                  <a:lnTo>
                    <a:pt x="1761" y="378"/>
                  </a:lnTo>
                  <a:lnTo>
                    <a:pt x="1333"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1;p61">
              <a:extLst>
                <a:ext uri="{FF2B5EF4-FFF2-40B4-BE49-F238E27FC236}">
                  <a16:creationId xmlns:a16="http://schemas.microsoft.com/office/drawing/2014/main" id="{34BEA7A6-E40A-540E-2EB7-0FD3AE927413}"/>
                </a:ext>
              </a:extLst>
            </p:cNvPr>
            <p:cNvSpPr/>
            <p:nvPr/>
          </p:nvSpPr>
          <p:spPr>
            <a:xfrm>
              <a:off x="3335900" y="2381525"/>
              <a:ext cx="675" cy="25"/>
            </a:xfrm>
            <a:custGeom>
              <a:avLst/>
              <a:gdLst/>
              <a:ahLst/>
              <a:cxnLst/>
              <a:rect l="l" t="t" r="r" b="b"/>
              <a:pathLst>
                <a:path w="27" h="1" extrusionOk="0">
                  <a:moveTo>
                    <a:pt x="1" y="0"/>
                  </a:moveTo>
                  <a:lnTo>
                    <a:pt x="26" y="0"/>
                  </a:lnTo>
                  <a:lnTo>
                    <a:pt x="1"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2;p61">
              <a:extLst>
                <a:ext uri="{FF2B5EF4-FFF2-40B4-BE49-F238E27FC236}">
                  <a16:creationId xmlns:a16="http://schemas.microsoft.com/office/drawing/2014/main" id="{A89D4775-C459-2C31-4A6B-B10289FB2F9F}"/>
                </a:ext>
              </a:extLst>
            </p:cNvPr>
            <p:cNvSpPr/>
            <p:nvPr/>
          </p:nvSpPr>
          <p:spPr>
            <a:xfrm>
              <a:off x="4254525" y="4556375"/>
              <a:ext cx="259700" cy="91200"/>
            </a:xfrm>
            <a:custGeom>
              <a:avLst/>
              <a:gdLst/>
              <a:ahLst/>
              <a:cxnLst/>
              <a:rect l="l" t="t" r="r" b="b"/>
              <a:pathLst>
                <a:path w="10388" h="3648" extrusionOk="0">
                  <a:moveTo>
                    <a:pt x="830" y="0"/>
                  </a:moveTo>
                  <a:lnTo>
                    <a:pt x="25" y="403"/>
                  </a:lnTo>
                  <a:lnTo>
                    <a:pt x="25" y="1182"/>
                  </a:lnTo>
                  <a:lnTo>
                    <a:pt x="0" y="2390"/>
                  </a:lnTo>
                  <a:lnTo>
                    <a:pt x="1585" y="2415"/>
                  </a:lnTo>
                  <a:lnTo>
                    <a:pt x="3597" y="2038"/>
                  </a:lnTo>
                  <a:lnTo>
                    <a:pt x="5181" y="2440"/>
                  </a:lnTo>
                  <a:lnTo>
                    <a:pt x="5181" y="3647"/>
                  </a:lnTo>
                  <a:lnTo>
                    <a:pt x="7973" y="2490"/>
                  </a:lnTo>
                  <a:lnTo>
                    <a:pt x="10362" y="2515"/>
                  </a:lnTo>
                  <a:lnTo>
                    <a:pt x="10387" y="1308"/>
                  </a:lnTo>
                  <a:lnTo>
                    <a:pt x="9180" y="1711"/>
                  </a:lnTo>
                  <a:lnTo>
                    <a:pt x="8400" y="906"/>
                  </a:lnTo>
                  <a:lnTo>
                    <a:pt x="7595" y="1283"/>
                  </a:lnTo>
                  <a:lnTo>
                    <a:pt x="5609" y="1258"/>
                  </a:lnTo>
                  <a:lnTo>
                    <a:pt x="5609" y="855"/>
                  </a:lnTo>
                  <a:lnTo>
                    <a:pt x="4804" y="855"/>
                  </a:lnTo>
                  <a:lnTo>
                    <a:pt x="3597" y="1233"/>
                  </a:lnTo>
                  <a:lnTo>
                    <a:pt x="2414" y="1208"/>
                  </a:lnTo>
                  <a:lnTo>
                    <a:pt x="2414" y="428"/>
                  </a:lnTo>
                  <a:lnTo>
                    <a:pt x="2012" y="428"/>
                  </a:lnTo>
                  <a:lnTo>
                    <a:pt x="2012" y="805"/>
                  </a:lnTo>
                  <a:lnTo>
                    <a:pt x="1207" y="805"/>
                  </a:lnTo>
                  <a:lnTo>
                    <a:pt x="830"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3;p61">
              <a:extLst>
                <a:ext uri="{FF2B5EF4-FFF2-40B4-BE49-F238E27FC236}">
                  <a16:creationId xmlns:a16="http://schemas.microsoft.com/office/drawing/2014/main" id="{A0CC1DA7-9C1E-7505-5289-6D9D3970F52D}"/>
                </a:ext>
              </a:extLst>
            </p:cNvPr>
            <p:cNvSpPr/>
            <p:nvPr/>
          </p:nvSpPr>
          <p:spPr>
            <a:xfrm>
              <a:off x="3516350" y="4626800"/>
              <a:ext cx="29575" cy="20125"/>
            </a:xfrm>
            <a:custGeom>
              <a:avLst/>
              <a:gdLst/>
              <a:ahLst/>
              <a:cxnLst/>
              <a:rect l="l" t="t" r="r" b="b"/>
              <a:pathLst>
                <a:path w="1183" h="805" extrusionOk="0">
                  <a:moveTo>
                    <a:pt x="1" y="0"/>
                  </a:moveTo>
                  <a:lnTo>
                    <a:pt x="1" y="403"/>
                  </a:lnTo>
                  <a:lnTo>
                    <a:pt x="378" y="805"/>
                  </a:lnTo>
                  <a:lnTo>
                    <a:pt x="1183" y="805"/>
                  </a:lnTo>
                  <a:lnTo>
                    <a:pt x="1183" y="428"/>
                  </a:lnTo>
                  <a:lnTo>
                    <a:pt x="403" y="0"/>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4;p61">
              <a:extLst>
                <a:ext uri="{FF2B5EF4-FFF2-40B4-BE49-F238E27FC236}">
                  <a16:creationId xmlns:a16="http://schemas.microsoft.com/office/drawing/2014/main" id="{E2CEFE0C-C372-D450-A0A0-2546078C5086}"/>
                </a:ext>
              </a:extLst>
            </p:cNvPr>
            <p:cNvSpPr/>
            <p:nvPr/>
          </p:nvSpPr>
          <p:spPr>
            <a:xfrm>
              <a:off x="3496250" y="4616725"/>
              <a:ext cx="10075" cy="10100"/>
            </a:xfrm>
            <a:custGeom>
              <a:avLst/>
              <a:gdLst/>
              <a:ahLst/>
              <a:cxnLst/>
              <a:rect l="l" t="t" r="r" b="b"/>
              <a:pathLst>
                <a:path w="403" h="404" extrusionOk="0">
                  <a:moveTo>
                    <a:pt x="0" y="1"/>
                  </a:moveTo>
                  <a:lnTo>
                    <a:pt x="0" y="403"/>
                  </a:lnTo>
                  <a:lnTo>
                    <a:pt x="403" y="403"/>
                  </a:lnTo>
                  <a:lnTo>
                    <a:pt x="403"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5;p61">
              <a:extLst>
                <a:ext uri="{FF2B5EF4-FFF2-40B4-BE49-F238E27FC236}">
                  <a16:creationId xmlns:a16="http://schemas.microsoft.com/office/drawing/2014/main" id="{BA87D0C1-E19E-DB0A-5FCF-7E45997642E9}"/>
                </a:ext>
              </a:extLst>
            </p:cNvPr>
            <p:cNvSpPr/>
            <p:nvPr/>
          </p:nvSpPr>
          <p:spPr>
            <a:xfrm>
              <a:off x="4932925" y="4487200"/>
              <a:ext cx="210675" cy="158475"/>
            </a:xfrm>
            <a:custGeom>
              <a:avLst/>
              <a:gdLst/>
              <a:ahLst/>
              <a:cxnLst/>
              <a:rect l="l" t="t" r="r" b="b"/>
              <a:pathLst>
                <a:path w="8427" h="6339" extrusionOk="0">
                  <a:moveTo>
                    <a:pt x="8426" y="1"/>
                  </a:moveTo>
                  <a:lnTo>
                    <a:pt x="8275" y="51"/>
                  </a:lnTo>
                  <a:lnTo>
                    <a:pt x="7420" y="454"/>
                  </a:lnTo>
                  <a:lnTo>
                    <a:pt x="6741" y="906"/>
                  </a:lnTo>
                  <a:lnTo>
                    <a:pt x="6439" y="1183"/>
                  </a:lnTo>
                  <a:lnTo>
                    <a:pt x="6087" y="1485"/>
                  </a:lnTo>
                  <a:lnTo>
                    <a:pt x="5182" y="2013"/>
                  </a:lnTo>
                  <a:lnTo>
                    <a:pt x="3874" y="2642"/>
                  </a:lnTo>
                  <a:lnTo>
                    <a:pt x="3623" y="2742"/>
                  </a:lnTo>
                  <a:lnTo>
                    <a:pt x="2013" y="2717"/>
                  </a:lnTo>
                  <a:lnTo>
                    <a:pt x="2013" y="3924"/>
                  </a:lnTo>
                  <a:lnTo>
                    <a:pt x="1208" y="3899"/>
                  </a:lnTo>
                  <a:lnTo>
                    <a:pt x="1208" y="3899"/>
                  </a:lnTo>
                  <a:lnTo>
                    <a:pt x="1258" y="3949"/>
                  </a:lnTo>
                  <a:lnTo>
                    <a:pt x="1384" y="4276"/>
                  </a:lnTo>
                  <a:lnTo>
                    <a:pt x="1334" y="4553"/>
                  </a:lnTo>
                  <a:lnTo>
                    <a:pt x="1208" y="4704"/>
                  </a:lnTo>
                  <a:lnTo>
                    <a:pt x="1032" y="4830"/>
                  </a:lnTo>
                  <a:lnTo>
                    <a:pt x="630" y="4880"/>
                  </a:lnTo>
                  <a:lnTo>
                    <a:pt x="102" y="4729"/>
                  </a:lnTo>
                  <a:lnTo>
                    <a:pt x="1" y="4679"/>
                  </a:lnTo>
                  <a:lnTo>
                    <a:pt x="152" y="5106"/>
                  </a:lnTo>
                  <a:lnTo>
                    <a:pt x="504" y="5710"/>
                  </a:lnTo>
                  <a:lnTo>
                    <a:pt x="881" y="6037"/>
                  </a:lnTo>
                  <a:lnTo>
                    <a:pt x="1284" y="6188"/>
                  </a:lnTo>
                  <a:lnTo>
                    <a:pt x="1837" y="6163"/>
                  </a:lnTo>
                  <a:lnTo>
                    <a:pt x="2340" y="5961"/>
                  </a:lnTo>
                  <a:lnTo>
                    <a:pt x="2390" y="5911"/>
                  </a:lnTo>
                  <a:lnTo>
                    <a:pt x="3572" y="6339"/>
                  </a:lnTo>
                  <a:lnTo>
                    <a:pt x="5182" y="4754"/>
                  </a:lnTo>
                  <a:lnTo>
                    <a:pt x="5207" y="3949"/>
                  </a:lnTo>
                  <a:lnTo>
                    <a:pt x="7194" y="3572"/>
                  </a:lnTo>
                  <a:lnTo>
                    <a:pt x="7093" y="3572"/>
                  </a:lnTo>
                  <a:lnTo>
                    <a:pt x="6565" y="3396"/>
                  </a:lnTo>
                  <a:lnTo>
                    <a:pt x="6163" y="3044"/>
                  </a:lnTo>
                  <a:lnTo>
                    <a:pt x="6012" y="2767"/>
                  </a:lnTo>
                  <a:lnTo>
                    <a:pt x="5911" y="2466"/>
                  </a:lnTo>
                  <a:lnTo>
                    <a:pt x="6087" y="1912"/>
                  </a:lnTo>
                  <a:lnTo>
                    <a:pt x="6666" y="1284"/>
                  </a:lnTo>
                  <a:lnTo>
                    <a:pt x="6817" y="1183"/>
                  </a:lnTo>
                  <a:lnTo>
                    <a:pt x="8426" y="1"/>
                  </a:lnTo>
                  <a:close/>
                </a:path>
              </a:pathLst>
            </a:custGeom>
            <a:solidFill>
              <a:srgbClr val="FFFFFF">
                <a:alpha val="1067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roup 48">
            <a:extLst>
              <a:ext uri="{FF2B5EF4-FFF2-40B4-BE49-F238E27FC236}">
                <a16:creationId xmlns:a16="http://schemas.microsoft.com/office/drawing/2014/main" id="{61683513-1B17-2285-CA4E-068BC206B066}"/>
              </a:ext>
            </a:extLst>
          </p:cNvPr>
          <p:cNvGrpSpPr/>
          <p:nvPr/>
        </p:nvGrpSpPr>
        <p:grpSpPr>
          <a:xfrm>
            <a:off x="5193771" y="3655047"/>
            <a:ext cx="3523093" cy="405139"/>
            <a:chOff x="5260907" y="4249033"/>
            <a:chExt cx="3523093" cy="405139"/>
          </a:xfrm>
        </p:grpSpPr>
        <p:grpSp>
          <p:nvGrpSpPr>
            <p:cNvPr id="42" name="Google Shape;8078;p77">
              <a:extLst>
                <a:ext uri="{FF2B5EF4-FFF2-40B4-BE49-F238E27FC236}">
                  <a16:creationId xmlns:a16="http://schemas.microsoft.com/office/drawing/2014/main" id="{E8C59707-8BBF-1579-FF32-1D8196D29A95}"/>
                </a:ext>
              </a:extLst>
            </p:cNvPr>
            <p:cNvGrpSpPr/>
            <p:nvPr/>
          </p:nvGrpSpPr>
          <p:grpSpPr>
            <a:xfrm>
              <a:off x="5260907" y="4249033"/>
              <a:ext cx="3523093" cy="405139"/>
              <a:chOff x="238125" y="2506075"/>
              <a:chExt cx="7115411" cy="673075"/>
            </a:xfrm>
          </p:grpSpPr>
          <p:sp>
            <p:nvSpPr>
              <p:cNvPr id="43" name="Google Shape;8079;p77">
                <a:extLst>
                  <a:ext uri="{FF2B5EF4-FFF2-40B4-BE49-F238E27FC236}">
                    <a16:creationId xmlns:a16="http://schemas.microsoft.com/office/drawing/2014/main" id="{527A26DD-6968-84CB-53F5-133A3C46E050}"/>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080;p77">
                <a:extLst>
                  <a:ext uri="{FF2B5EF4-FFF2-40B4-BE49-F238E27FC236}">
                    <a16:creationId xmlns:a16="http://schemas.microsoft.com/office/drawing/2014/main" id="{793DE909-64BD-0313-F64A-E086EB1A1CC1}"/>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081;p77">
                <a:extLst>
                  <a:ext uri="{FF2B5EF4-FFF2-40B4-BE49-F238E27FC236}">
                    <a16:creationId xmlns:a16="http://schemas.microsoft.com/office/drawing/2014/main" id="{A3DE6A58-17B2-0DE5-5175-375F6D78020D}"/>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082;p77">
                <a:extLst>
                  <a:ext uri="{FF2B5EF4-FFF2-40B4-BE49-F238E27FC236}">
                    <a16:creationId xmlns:a16="http://schemas.microsoft.com/office/drawing/2014/main" id="{3C7B3476-2B12-3F4E-5758-784D40A29A3E}"/>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083;p77">
                <a:extLst>
                  <a:ext uri="{FF2B5EF4-FFF2-40B4-BE49-F238E27FC236}">
                    <a16:creationId xmlns:a16="http://schemas.microsoft.com/office/drawing/2014/main" id="{B1125DBD-3BA8-D913-E76D-87AD7856F1FE}"/>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TextBox 47">
              <a:extLst>
                <a:ext uri="{FF2B5EF4-FFF2-40B4-BE49-F238E27FC236}">
                  <a16:creationId xmlns:a16="http://schemas.microsoft.com/office/drawing/2014/main" id="{6111791E-78E1-8A6A-B134-DFEA2D077637}"/>
                </a:ext>
              </a:extLst>
            </p:cNvPr>
            <p:cNvSpPr txBox="1"/>
            <p:nvPr/>
          </p:nvSpPr>
          <p:spPr>
            <a:xfrm>
              <a:off x="5387137" y="4286423"/>
              <a:ext cx="3384260" cy="338554"/>
            </a:xfrm>
            <a:prstGeom prst="rect">
              <a:avLst/>
            </a:prstGeom>
            <a:noFill/>
          </p:spPr>
          <p:txBody>
            <a:bodyPr wrap="none" rtlCol="0">
              <a:spAutoFit/>
            </a:bodyPr>
            <a:lstStyle/>
            <a:p>
              <a:r>
                <a:rPr lang="en-US" sz="1600" dirty="0"/>
                <a:t>2020    2021    2022    2023    2024</a:t>
              </a:r>
            </a:p>
          </p:txBody>
        </p:sp>
      </p:grpSp>
    </p:spTree>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1305000" y="143640"/>
            <a:ext cx="6533640" cy="923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1" strike="noStrike" spc="-1" dirty="0">
                <a:solidFill>
                  <a:schemeClr val="dk1"/>
                </a:solidFill>
                <a:latin typeface="Advent Pro"/>
                <a:ea typeface="Advent Pro"/>
              </a:rPr>
              <a:t>Data Sources and Features</a:t>
            </a:r>
            <a:endParaRPr lang="fr-FR" sz="3000" b="0" strike="noStrike" spc="-1" dirty="0">
              <a:solidFill>
                <a:schemeClr val="dk1"/>
              </a:solidFill>
              <a:latin typeface="Arial"/>
            </a:endParaRPr>
          </a:p>
        </p:txBody>
      </p:sp>
      <p:sp>
        <p:nvSpPr>
          <p:cNvPr id="181" name="PlaceHolder 2"/>
          <p:cNvSpPr>
            <a:spLocks noGrp="1"/>
          </p:cNvSpPr>
          <p:nvPr>
            <p:ph type="subTitle"/>
          </p:nvPr>
        </p:nvSpPr>
        <p:spPr>
          <a:xfrm>
            <a:off x="828900" y="1067039"/>
            <a:ext cx="7486200" cy="3932821"/>
          </a:xfrm>
          <a:prstGeom prst="rect">
            <a:avLst/>
          </a:prstGeom>
          <a:noFill/>
          <a:ln w="0">
            <a:noFill/>
          </a:ln>
        </p:spPr>
        <p:txBody>
          <a:bodyPr lIns="91440" tIns="91440" rIns="91440" bIns="91440" anchor="t">
            <a:normAutofit/>
          </a:bodyPr>
          <a:lstStyle/>
          <a:p>
            <a:pPr marL="457200">
              <a:lnSpc>
                <a:spcPct val="100000"/>
              </a:lnSpc>
              <a:buFont typeface="+mj-lt"/>
              <a:buAutoNum type="arabicPeriod"/>
              <a:tabLst>
                <a:tab pos="0" algn="l"/>
              </a:tabLst>
            </a:pPr>
            <a:r>
              <a:rPr lang="en" sz="1600" b="0" strike="noStrike" spc="-1" dirty="0">
                <a:solidFill>
                  <a:schemeClr val="dk1"/>
                </a:solidFill>
                <a:latin typeface="Assistant"/>
              </a:rPr>
              <a:t>FBREF: A major website that tracks seasonal statistics for player performances. </a:t>
            </a:r>
          </a:p>
          <a:p>
            <a:pPr marL="971550" lvl="1" indent="-285750">
              <a:lnSpc>
                <a:spcPct val="100000"/>
              </a:lnSpc>
              <a:buFont typeface="+mj-lt"/>
              <a:buAutoNum type="romanUcPeriod"/>
              <a:tabLst>
                <a:tab pos="0" algn="l"/>
              </a:tabLst>
            </a:pPr>
            <a:r>
              <a:rPr lang="en" sz="1100" spc="-1" dirty="0">
                <a:solidFill>
                  <a:schemeClr val="dk1"/>
                </a:solidFill>
                <a:latin typeface="Assistant"/>
              </a:rPr>
              <a:t>General player Info:  Name, Age, Nationality, Team, League</a:t>
            </a:r>
          </a:p>
          <a:p>
            <a:pPr marL="971550" lvl="1" indent="-285750">
              <a:lnSpc>
                <a:spcPct val="100000"/>
              </a:lnSpc>
              <a:buFont typeface="+mj-lt"/>
              <a:buAutoNum type="romanUcPeriod"/>
              <a:tabLst>
                <a:tab pos="0" algn="l"/>
              </a:tabLst>
            </a:pPr>
            <a:r>
              <a:rPr lang="en" sz="1100" spc="-1" dirty="0">
                <a:solidFill>
                  <a:schemeClr val="dk1"/>
                </a:solidFill>
                <a:latin typeface="Assistant"/>
              </a:rPr>
              <a:t>Attacking Metrics: Goals, Assists, xG, xA, Shots, Shot Creating Actions (SCA)</a:t>
            </a:r>
          </a:p>
          <a:p>
            <a:pPr marL="971550" lvl="1" indent="-285750">
              <a:lnSpc>
                <a:spcPct val="100000"/>
              </a:lnSpc>
              <a:buFont typeface="+mj-lt"/>
              <a:buAutoNum type="romanUcPeriod"/>
              <a:tabLst>
                <a:tab pos="0" algn="l"/>
              </a:tabLst>
            </a:pPr>
            <a:r>
              <a:rPr lang="en" sz="1100" spc="-1" dirty="0">
                <a:solidFill>
                  <a:schemeClr val="dk1"/>
                </a:solidFill>
                <a:latin typeface="Assistant"/>
              </a:rPr>
              <a:t>Passing Metrics: Pass Completion, Key Passes, Progressive Passes</a:t>
            </a:r>
          </a:p>
          <a:p>
            <a:pPr marL="971550" lvl="1" indent="-285750">
              <a:lnSpc>
                <a:spcPct val="100000"/>
              </a:lnSpc>
              <a:buFont typeface="+mj-lt"/>
              <a:buAutoNum type="romanUcPeriod"/>
              <a:tabLst>
                <a:tab pos="0" algn="l"/>
              </a:tabLst>
            </a:pPr>
            <a:r>
              <a:rPr lang="en" sz="1100" spc="-1" dirty="0">
                <a:solidFill>
                  <a:schemeClr val="dk1"/>
                </a:solidFill>
                <a:latin typeface="Assistant"/>
              </a:rPr>
              <a:t>Defensive Actions: Tackles, Interceptions, Blocks, Clearances</a:t>
            </a:r>
          </a:p>
          <a:p>
            <a:pPr marL="971550" lvl="1" indent="-285750">
              <a:lnSpc>
                <a:spcPct val="100000"/>
              </a:lnSpc>
              <a:buFont typeface="+mj-lt"/>
              <a:buAutoNum type="romanUcPeriod"/>
              <a:tabLst>
                <a:tab pos="0" algn="l"/>
              </a:tabLst>
            </a:pPr>
            <a:r>
              <a:rPr lang="en" sz="1100" spc="-1" dirty="0">
                <a:solidFill>
                  <a:schemeClr val="dk1"/>
                </a:solidFill>
                <a:latin typeface="Assistant"/>
              </a:rPr>
              <a:t>Playing &amp; Appearances: Matches Played, Minutes Played, Substitutions</a:t>
            </a:r>
          </a:p>
          <a:p>
            <a:pPr marL="971550" lvl="1" indent="-285750">
              <a:lnSpc>
                <a:spcPct val="100000"/>
              </a:lnSpc>
              <a:buFont typeface="+mj-lt"/>
              <a:buAutoNum type="romanUcPeriod"/>
              <a:tabLst>
                <a:tab pos="0" algn="l"/>
              </a:tabLst>
            </a:pPr>
            <a:r>
              <a:rPr lang="en" sz="1100" spc="-1" dirty="0">
                <a:solidFill>
                  <a:schemeClr val="dk1"/>
                </a:solidFill>
                <a:latin typeface="Assistant"/>
              </a:rPr>
              <a:t>Team Performance: On Field impact, Points Per Match Per Appearance</a:t>
            </a:r>
            <a:endParaRPr lang="en" sz="1600" b="0" strike="noStrike" spc="-1" dirty="0">
              <a:solidFill>
                <a:schemeClr val="dk1"/>
              </a:solidFill>
              <a:latin typeface="Assistant"/>
            </a:endParaRPr>
          </a:p>
          <a:p>
            <a:pPr marL="457200">
              <a:lnSpc>
                <a:spcPct val="100000"/>
              </a:lnSpc>
              <a:buFont typeface="+mj-lt"/>
              <a:buAutoNum type="arabicPeriod"/>
              <a:tabLst>
                <a:tab pos="0" algn="l"/>
              </a:tabLst>
            </a:pPr>
            <a:endParaRPr lang="en" sz="1600" b="0" strike="noStrike" spc="-1" dirty="0">
              <a:solidFill>
                <a:schemeClr val="dk1"/>
              </a:solidFill>
              <a:latin typeface="Assistant"/>
            </a:endParaRPr>
          </a:p>
          <a:p>
            <a:pPr marL="457200">
              <a:lnSpc>
                <a:spcPct val="100000"/>
              </a:lnSpc>
              <a:buFont typeface="+mj-lt"/>
              <a:buAutoNum type="arabicPeriod"/>
              <a:tabLst>
                <a:tab pos="0" algn="l"/>
              </a:tabLst>
            </a:pPr>
            <a:r>
              <a:rPr lang="en" sz="1600" spc="-1" dirty="0">
                <a:solidFill>
                  <a:schemeClr val="dk1"/>
                </a:solidFill>
                <a:latin typeface="Assistant"/>
              </a:rPr>
              <a:t>SoFIFA: A website that tracks metrics that are used in the game Fifa. While used in the game, some of these features could be used in real life as well. </a:t>
            </a:r>
          </a:p>
          <a:p>
            <a:pPr marL="914400" lvl="1">
              <a:lnSpc>
                <a:spcPct val="100000"/>
              </a:lnSpc>
              <a:buFont typeface="+mj-lt"/>
              <a:buAutoNum type="romanUcPeriod"/>
              <a:tabLst>
                <a:tab pos="0" algn="l"/>
              </a:tabLst>
            </a:pPr>
            <a:r>
              <a:rPr lang="en" sz="1100" spc="-1" dirty="0">
                <a:solidFill>
                  <a:schemeClr val="dk1"/>
                </a:solidFill>
                <a:latin typeface="Assistant"/>
              </a:rPr>
              <a:t>Phyiscal Attributes: Player Speed, Height, Weight</a:t>
            </a:r>
          </a:p>
          <a:p>
            <a:pPr marL="914400" lvl="1">
              <a:lnSpc>
                <a:spcPct val="100000"/>
              </a:lnSpc>
              <a:buFont typeface="+mj-lt"/>
              <a:buAutoNum type="romanUcPeriod"/>
              <a:tabLst>
                <a:tab pos="0" algn="l"/>
              </a:tabLst>
            </a:pPr>
            <a:r>
              <a:rPr lang="en" sz="1100" spc="-1" dirty="0">
                <a:solidFill>
                  <a:schemeClr val="dk1"/>
                </a:solidFill>
                <a:latin typeface="Assistant"/>
              </a:rPr>
              <a:t>Player Price</a:t>
            </a:r>
          </a:p>
          <a:p>
            <a:pPr marL="914400" lvl="1">
              <a:lnSpc>
                <a:spcPct val="100000"/>
              </a:lnSpc>
              <a:buFont typeface="+mj-lt"/>
              <a:buAutoNum type="romanUcPeriod"/>
              <a:tabLst>
                <a:tab pos="0" algn="l"/>
              </a:tabLst>
            </a:pPr>
            <a:r>
              <a:rPr lang="en" sz="1100" spc="-1" dirty="0">
                <a:solidFill>
                  <a:schemeClr val="dk1"/>
                </a:solidFill>
                <a:latin typeface="Assistant"/>
              </a:rPr>
              <a:t>Position Related: Preferred Foot, Best Position</a:t>
            </a:r>
          </a:p>
          <a:p>
            <a:pPr marL="914400" lvl="1">
              <a:lnSpc>
                <a:spcPct val="100000"/>
              </a:lnSpc>
              <a:buFont typeface="+mj-lt"/>
              <a:buAutoNum type="romanUcPeriod"/>
              <a:tabLst>
                <a:tab pos="0" algn="l"/>
              </a:tabLst>
            </a:pPr>
            <a:endParaRPr lang="en" sz="1100" spc="-1" dirty="0">
              <a:solidFill>
                <a:schemeClr val="dk1"/>
              </a:solidFill>
              <a:latin typeface="Assistant"/>
            </a:endParaRPr>
          </a:p>
          <a:p>
            <a:pPr marL="914400" lvl="1">
              <a:lnSpc>
                <a:spcPct val="100000"/>
              </a:lnSpc>
              <a:buFont typeface="+mj-lt"/>
              <a:buAutoNum type="romanUcPeriod"/>
              <a:tabLst>
                <a:tab pos="0" algn="l"/>
              </a:tabLst>
            </a:pPr>
            <a:endParaRPr lang="en" sz="1000" spc="-1" dirty="0">
              <a:solidFill>
                <a:schemeClr val="dk1"/>
              </a:solidFill>
              <a:latin typeface="Assistant"/>
            </a:endParaRPr>
          </a:p>
          <a:p>
            <a:pPr marL="971550" lvl="1" indent="-285750">
              <a:lnSpc>
                <a:spcPct val="100000"/>
              </a:lnSpc>
              <a:buFont typeface="+mj-lt"/>
              <a:buAutoNum type="romanUcPeriod"/>
              <a:tabLst>
                <a:tab pos="0" algn="l"/>
              </a:tabLst>
            </a:pPr>
            <a:endParaRPr lang="en-US" sz="1000" b="0" strike="noStrike" spc="-1" dirty="0">
              <a:solidFill>
                <a:srgbClr val="FFFFFF"/>
              </a:solidFill>
              <a:latin typeface="OpenSymbol"/>
            </a:endParaRPr>
          </a:p>
        </p:txBody>
      </p:sp>
      <p:pic>
        <p:nvPicPr>
          <p:cNvPr id="3" name="Picture 2">
            <a:extLst>
              <a:ext uri="{FF2B5EF4-FFF2-40B4-BE49-F238E27FC236}">
                <a16:creationId xmlns:a16="http://schemas.microsoft.com/office/drawing/2014/main" id="{F274BB17-8D81-7810-ADDC-4E52714FB33B}"/>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Lst>
          </a:blip>
          <a:stretch>
            <a:fillRect/>
          </a:stretch>
        </p:blipFill>
        <p:spPr>
          <a:xfrm>
            <a:off x="6995832" y="1427957"/>
            <a:ext cx="180658" cy="337228"/>
          </a:xfrm>
          <a:prstGeom prst="rect">
            <a:avLst/>
          </a:prstGeom>
        </p:spPr>
      </p:pic>
      <p:pic>
        <p:nvPicPr>
          <p:cNvPr id="5" name="Picture 4">
            <a:extLst>
              <a:ext uri="{FF2B5EF4-FFF2-40B4-BE49-F238E27FC236}">
                <a16:creationId xmlns:a16="http://schemas.microsoft.com/office/drawing/2014/main" id="{91D0517A-89B9-3527-76EE-B5A67A9A160E}"/>
              </a:ext>
            </a:extLst>
          </p:cNvPr>
          <p:cNvPicPr>
            <a:picLocks noChangeAspect="1"/>
          </p:cNvPicPr>
          <p:nvPr/>
        </p:nvPicPr>
        <p:blipFill>
          <a:blip r:embed="rId4">
            <a:extLst>
              <a:ext uri="{BEBA8EAE-BF5A-486C-A8C5-ECC9F3942E4B}">
                <a14:imgProps xmlns:a14="http://schemas.microsoft.com/office/drawing/2010/main">
                  <a14:imgLayer r:embed="rId5">
                    <a14:imgEffect>
                      <a14:saturation sat="300000"/>
                    </a14:imgEffect>
                  </a14:imgLayer>
                </a14:imgProps>
              </a:ext>
            </a:extLst>
          </a:blip>
          <a:stretch>
            <a:fillRect/>
          </a:stretch>
        </p:blipFill>
        <p:spPr>
          <a:xfrm>
            <a:off x="6921020" y="1857333"/>
            <a:ext cx="353293" cy="347502"/>
          </a:xfrm>
          <a:prstGeom prst="rect">
            <a:avLst/>
          </a:prstGeom>
        </p:spPr>
      </p:pic>
      <p:pic>
        <p:nvPicPr>
          <p:cNvPr id="38" name="Picture 37">
            <a:extLst>
              <a:ext uri="{FF2B5EF4-FFF2-40B4-BE49-F238E27FC236}">
                <a16:creationId xmlns:a16="http://schemas.microsoft.com/office/drawing/2014/main" id="{E89D2C78-FFAA-1BD1-EBFF-DF4057A21335}"/>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0"/>
                    </a14:imgEffect>
                    <a14:imgEffect>
                      <a14:saturation sat="400000"/>
                    </a14:imgEffect>
                  </a14:imgLayer>
                </a14:imgProps>
              </a:ext>
            </a:extLst>
          </a:blip>
          <a:stretch>
            <a:fillRect/>
          </a:stretch>
        </p:blipFill>
        <p:spPr>
          <a:xfrm>
            <a:off x="6726475" y="3801850"/>
            <a:ext cx="716532" cy="347503"/>
          </a:xfrm>
          <a:prstGeom prst="rect">
            <a:avLst/>
          </a:prstGeom>
          <a:noFill/>
        </p:spPr>
      </p:pic>
      <p:pic>
        <p:nvPicPr>
          <p:cNvPr id="43" name="Picture 42">
            <a:extLst>
              <a:ext uri="{FF2B5EF4-FFF2-40B4-BE49-F238E27FC236}">
                <a16:creationId xmlns:a16="http://schemas.microsoft.com/office/drawing/2014/main" id="{6C63AD72-BFDD-73A9-CA49-BF4F741E10C2}"/>
              </a:ext>
            </a:extLst>
          </p:cNvPr>
          <p:cNvPicPr>
            <a:picLocks noChangeAspect="1"/>
          </p:cNvPicPr>
          <p:nvPr/>
        </p:nvPicPr>
        <p:blipFill>
          <a:blip r:embed="rId8">
            <a:extLst>
              <a:ext uri="{BEBA8EAE-BF5A-486C-A8C5-ECC9F3942E4B}">
                <a14:imgProps xmlns:a14="http://schemas.microsoft.com/office/drawing/2010/main">
                  <a14:imgLayer r:embed="rId9">
                    <a14:imgEffect>
                      <a14:saturation sat="300000"/>
                    </a14:imgEffect>
                  </a14:imgLayer>
                </a14:imgProps>
              </a:ext>
            </a:extLst>
          </a:blip>
          <a:stretch>
            <a:fillRect/>
          </a:stretch>
        </p:blipFill>
        <p:spPr>
          <a:xfrm>
            <a:off x="6975900" y="2296983"/>
            <a:ext cx="243532" cy="293232"/>
          </a:xfrm>
          <a:prstGeom prst="rect">
            <a:avLst/>
          </a:prstGeom>
        </p:spPr>
      </p:pic>
      <p:pic>
        <p:nvPicPr>
          <p:cNvPr id="45" name="Picture 44">
            <a:extLst>
              <a:ext uri="{FF2B5EF4-FFF2-40B4-BE49-F238E27FC236}">
                <a16:creationId xmlns:a16="http://schemas.microsoft.com/office/drawing/2014/main" id="{3615760A-805C-627A-B19A-F74FEA5512F4}"/>
              </a:ext>
            </a:extLst>
          </p:cNvPr>
          <p:cNvPicPr>
            <a:picLocks noChangeAspect="1"/>
          </p:cNvPicPr>
          <p:nvPr/>
        </p:nvPicPr>
        <p:blipFill>
          <a:blip r:embed="rId10">
            <a:extLst>
              <a:ext uri="{BEBA8EAE-BF5A-486C-A8C5-ECC9F3942E4B}">
                <a14:imgProps xmlns:a14="http://schemas.microsoft.com/office/drawing/2010/main">
                  <a14:imgLayer r:embed="rId11">
                    <a14:imgEffect>
                      <a14:saturation sat="300000"/>
                    </a14:imgEffect>
                  </a14:imgLayer>
                </a14:imgProps>
              </a:ext>
            </a:extLst>
          </a:blip>
          <a:stretch>
            <a:fillRect/>
          </a:stretch>
        </p:blipFill>
        <p:spPr>
          <a:xfrm>
            <a:off x="6938125" y="2740218"/>
            <a:ext cx="293232" cy="293232"/>
          </a:xfrm>
          <a:prstGeom prst="rect">
            <a:avLst/>
          </a:prstGeom>
        </p:spPr>
      </p:pic>
      <p:pic>
        <p:nvPicPr>
          <p:cNvPr id="49" name="Picture 48">
            <a:extLst>
              <a:ext uri="{FF2B5EF4-FFF2-40B4-BE49-F238E27FC236}">
                <a16:creationId xmlns:a16="http://schemas.microsoft.com/office/drawing/2014/main" id="{969A5883-38F1-FD3D-09FC-1F4244DE66DB}"/>
              </a:ext>
            </a:extLst>
          </p:cNvPr>
          <p:cNvPicPr>
            <a:picLocks noChangeAspect="1"/>
          </p:cNvPicPr>
          <p:nvPr/>
        </p:nvPicPr>
        <p:blipFill>
          <a:blip r:embed="rId12">
            <a:extLst>
              <a:ext uri="{BEBA8EAE-BF5A-486C-A8C5-ECC9F3942E4B}">
                <a14:imgProps xmlns:a14="http://schemas.microsoft.com/office/drawing/2010/main">
                  <a14:imgLayer r:embed="rId13">
                    <a14:imgEffect>
                      <a14:saturation sat="300000"/>
                    </a14:imgEffect>
                  </a14:imgLayer>
                </a14:imgProps>
              </a:ext>
            </a:extLst>
          </a:blip>
          <a:stretch>
            <a:fillRect/>
          </a:stretch>
        </p:blipFill>
        <p:spPr>
          <a:xfrm>
            <a:off x="7097666" y="4272813"/>
            <a:ext cx="317019" cy="347502"/>
          </a:xfrm>
          <a:prstGeom prst="rect">
            <a:avLst/>
          </a:prstGeom>
        </p:spPr>
      </p:pic>
      <p:pic>
        <p:nvPicPr>
          <p:cNvPr id="51" name="Picture 50">
            <a:extLst>
              <a:ext uri="{FF2B5EF4-FFF2-40B4-BE49-F238E27FC236}">
                <a16:creationId xmlns:a16="http://schemas.microsoft.com/office/drawing/2014/main" id="{925CDBC9-E4E9-B8B9-337B-557C9ED52074}"/>
              </a:ext>
            </a:extLst>
          </p:cNvPr>
          <p:cNvPicPr>
            <a:picLocks noChangeAspect="1"/>
          </p:cNvPicPr>
          <p:nvPr/>
        </p:nvPicPr>
        <p:blipFill>
          <a:blip r:embed="rId14">
            <a:extLst>
              <a:ext uri="{BEBA8EAE-BF5A-486C-A8C5-ECC9F3942E4B}">
                <a14:imgProps xmlns:a14="http://schemas.microsoft.com/office/drawing/2010/main">
                  <a14:imgLayer r:embed="rId15">
                    <a14:imgEffect>
                      <a14:saturation sat="300000"/>
                    </a14:imgEffect>
                  </a14:imgLayer>
                </a14:imgProps>
              </a:ext>
            </a:extLst>
          </a:blip>
          <a:stretch>
            <a:fillRect/>
          </a:stretch>
        </p:blipFill>
        <p:spPr>
          <a:xfrm>
            <a:off x="6721597" y="4266716"/>
            <a:ext cx="359695" cy="3535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glitter pattern="hexago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4649040" y="455940"/>
            <a:ext cx="3524040" cy="11142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1" strike="noStrike" spc="-1" dirty="0">
                <a:solidFill>
                  <a:schemeClr val="dk1"/>
                </a:solidFill>
                <a:latin typeface="Advent Pro"/>
                <a:ea typeface="Advent Pro"/>
              </a:rPr>
              <a:t>Data Cleaning</a:t>
            </a:r>
            <a:endParaRPr lang="fr-FR" sz="3000" b="0" strike="noStrike" spc="-1" dirty="0">
              <a:solidFill>
                <a:schemeClr val="dk1"/>
              </a:solidFill>
              <a:latin typeface="Arial"/>
            </a:endParaRPr>
          </a:p>
        </p:txBody>
      </p:sp>
      <p:sp>
        <p:nvSpPr>
          <p:cNvPr id="184" name="PlaceHolder 2"/>
          <p:cNvSpPr>
            <a:spLocks noGrp="1"/>
          </p:cNvSpPr>
          <p:nvPr>
            <p:ph type="subTitle"/>
          </p:nvPr>
        </p:nvSpPr>
        <p:spPr>
          <a:xfrm>
            <a:off x="4430751" y="1570139"/>
            <a:ext cx="3609720" cy="2957255"/>
          </a:xfrm>
          <a:prstGeom prst="rect">
            <a:avLst/>
          </a:prstGeom>
          <a:noFill/>
          <a:ln w="0">
            <a:noFill/>
          </a:ln>
        </p:spPr>
        <p:txBody>
          <a:bodyPr lIns="91440" tIns="91440" rIns="91440" bIns="91440" anchor="t">
            <a:normAutofit fontScale="96725"/>
          </a:bodyPr>
          <a:lstStyle/>
          <a:p>
            <a:pPr marL="400050" indent="-171450">
              <a:lnSpc>
                <a:spcPct val="100000"/>
              </a:lnSpc>
              <a:tabLst>
                <a:tab pos="0" algn="l"/>
              </a:tabLst>
            </a:pPr>
            <a:r>
              <a:rPr lang="en-US" sz="1400" spc="-1" dirty="0">
                <a:solidFill>
                  <a:srgbClr val="FFFFFF"/>
                </a:solidFill>
                <a:latin typeface="OpenSymbol"/>
              </a:rPr>
              <a:t>Filled null values and removed duplicates</a:t>
            </a:r>
          </a:p>
          <a:p>
            <a:pPr marL="400050" indent="-171450">
              <a:lnSpc>
                <a:spcPct val="100000"/>
              </a:lnSpc>
              <a:tabLst>
                <a:tab pos="0" algn="l"/>
              </a:tabLst>
            </a:pPr>
            <a:r>
              <a:rPr lang="en-US" sz="1400" b="0" strike="noStrike" spc="-1" dirty="0">
                <a:solidFill>
                  <a:srgbClr val="FFFFFF"/>
                </a:solidFill>
                <a:latin typeface="OpenSymbol"/>
              </a:rPr>
              <a:t>Removed players with zero playing minutes as they would cause noise and have no use.</a:t>
            </a:r>
          </a:p>
          <a:p>
            <a:pPr marL="400050" indent="-171450">
              <a:lnSpc>
                <a:spcPct val="100000"/>
              </a:lnSpc>
              <a:tabLst>
                <a:tab pos="0" algn="l"/>
              </a:tabLst>
            </a:pPr>
            <a:r>
              <a:rPr lang="en-US" sz="1400" spc="-1" dirty="0">
                <a:solidFill>
                  <a:srgbClr val="FFFFFF"/>
                </a:solidFill>
                <a:latin typeface="OpenSymbol"/>
              </a:rPr>
              <a:t>Made sure that all data attributes have the correct data type</a:t>
            </a:r>
          </a:p>
          <a:p>
            <a:pPr marL="400050" indent="-171450">
              <a:lnSpc>
                <a:spcPct val="100000"/>
              </a:lnSpc>
              <a:tabLst>
                <a:tab pos="0" algn="l"/>
              </a:tabLst>
            </a:pPr>
            <a:r>
              <a:rPr lang="en-US" sz="1400" b="0" strike="noStrike" spc="-1" dirty="0">
                <a:solidFill>
                  <a:srgbClr val="FFFFFF"/>
                </a:solidFill>
                <a:latin typeface="OpenSymbol"/>
              </a:rPr>
              <a:t>Outliers were kept as they are</a:t>
            </a:r>
            <a:r>
              <a:rPr lang="en-US" sz="1400" spc="-1" dirty="0">
                <a:solidFill>
                  <a:srgbClr val="FFFFFF"/>
                </a:solidFill>
                <a:latin typeface="OpenSymbol"/>
              </a:rPr>
              <a:t> needed in our data</a:t>
            </a:r>
            <a:endParaRPr lang="en-US" sz="900" b="0" strike="noStrike" spc="-1" dirty="0">
              <a:solidFill>
                <a:srgbClr val="FFFFFF"/>
              </a:solidFill>
              <a:latin typeface="OpenSymbol"/>
            </a:endParaRPr>
          </a:p>
          <a:p>
            <a:pPr marL="857250" lvl="1" indent="-171450">
              <a:lnSpc>
                <a:spcPct val="100000"/>
              </a:lnSpc>
              <a:tabLst>
                <a:tab pos="0" algn="l"/>
              </a:tabLst>
            </a:pPr>
            <a:endParaRPr lang="en-US" sz="900" b="0" strike="noStrike" spc="-1" dirty="0">
              <a:solidFill>
                <a:srgbClr val="FFFFFF"/>
              </a:solidFill>
              <a:latin typeface="OpenSymbol"/>
            </a:endParaRPr>
          </a:p>
        </p:txBody>
      </p:sp>
      <p:pic>
        <p:nvPicPr>
          <p:cNvPr id="3" name="Picture 2" descr="A person holding a broom and a bucket with a bucket and a bucket with a brush&#10;&#10;AI-generated content may be incorrect.">
            <a:extLst>
              <a:ext uri="{FF2B5EF4-FFF2-40B4-BE49-F238E27FC236}">
                <a16:creationId xmlns:a16="http://schemas.microsoft.com/office/drawing/2014/main" id="{0804A431-46E2-C81F-9922-4B4A02675C70}"/>
              </a:ext>
            </a:extLst>
          </p:cNvPr>
          <p:cNvPicPr>
            <a:picLocks noChangeAspect="1"/>
          </p:cNvPicPr>
          <p:nvPr/>
        </p:nvPicPr>
        <p:blipFill>
          <a:blip r:embed="rId2"/>
          <a:stretch>
            <a:fillRect/>
          </a:stretch>
        </p:blipFill>
        <p:spPr>
          <a:xfrm>
            <a:off x="962280" y="785069"/>
            <a:ext cx="2606110" cy="3796845"/>
          </a:xfrm>
          <a:prstGeom prst="rect">
            <a:avLst/>
          </a:prstGeom>
          <a:ln>
            <a:solidFill>
              <a:srgbClr val="00FDFE"/>
            </a:solidFill>
          </a:ln>
        </p:spPr>
      </p:pic>
    </p:spTree>
  </p:cSld>
  <p:clrMapOvr>
    <a:masterClrMapping/>
  </p:clrMapOvr>
  <mc:AlternateContent xmlns:mc="http://schemas.openxmlformats.org/markup-compatibility/2006" xmlns:p14="http://schemas.microsoft.com/office/powerpoint/2010/main">
    <mc:Choice Requires="p14">
      <p:transition spd="slow" p14:dur="1250">
        <p14:vortex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2381400" y="503439"/>
            <a:ext cx="4381200" cy="713394"/>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4000" b="1" strike="noStrike" spc="-1" dirty="0">
                <a:solidFill>
                  <a:schemeClr val="dk1"/>
                </a:solidFill>
                <a:latin typeface="Advent Pro"/>
                <a:ea typeface="Advent Pro"/>
              </a:rPr>
              <a:t>Data Integration</a:t>
            </a:r>
            <a:endParaRPr lang="fr-FR" sz="6000" b="0" strike="noStrike" spc="-1" dirty="0">
              <a:solidFill>
                <a:schemeClr val="dk1"/>
              </a:solidFill>
              <a:latin typeface="Arial"/>
            </a:endParaRPr>
          </a:p>
        </p:txBody>
      </p:sp>
      <p:sp>
        <p:nvSpPr>
          <p:cNvPr id="186" name="PlaceHolder 2"/>
          <p:cNvSpPr>
            <a:spLocks noGrp="1"/>
          </p:cNvSpPr>
          <p:nvPr>
            <p:ph type="subTitle"/>
          </p:nvPr>
        </p:nvSpPr>
        <p:spPr>
          <a:xfrm>
            <a:off x="680078" y="1216832"/>
            <a:ext cx="7873522" cy="3513567"/>
          </a:xfrm>
          <a:prstGeom prst="rect">
            <a:avLst/>
          </a:prstGeom>
          <a:noFill/>
          <a:ln w="0">
            <a:noFill/>
          </a:ln>
        </p:spPr>
        <p:txBody>
          <a:bodyPr lIns="91440" tIns="91440" rIns="91440" bIns="91440" anchor="t">
            <a:normAutofit fontScale="99423" lnSpcReduction="10000"/>
          </a:bodyPr>
          <a:lstStyle/>
          <a:p>
            <a:pPr indent="0">
              <a:lnSpc>
                <a:spcPct val="100000"/>
              </a:lnSpc>
              <a:buNone/>
              <a:tabLst>
                <a:tab pos="0" algn="l"/>
              </a:tabLst>
            </a:pPr>
            <a:r>
              <a:rPr lang="en" sz="2000" b="1" strike="noStrike" spc="-1" dirty="0">
                <a:solidFill>
                  <a:schemeClr val="dk1"/>
                </a:solidFill>
                <a:latin typeface="Assistant"/>
              </a:rPr>
              <a:t>A Challenge:</a:t>
            </a:r>
            <a:endParaRPr lang="en" sz="1800" b="1" strike="noStrike" spc="-1" dirty="0">
              <a:solidFill>
                <a:schemeClr val="dk1"/>
              </a:solidFill>
              <a:latin typeface="Assistant"/>
            </a:endParaRPr>
          </a:p>
          <a:p>
            <a:pPr indent="0">
              <a:lnSpc>
                <a:spcPct val="100000"/>
              </a:lnSpc>
              <a:buNone/>
              <a:tabLst>
                <a:tab pos="0" algn="l"/>
              </a:tabLst>
            </a:pPr>
            <a:r>
              <a:rPr lang="en" sz="1600" b="0" strike="noStrike" spc="-1" dirty="0">
                <a:solidFill>
                  <a:schemeClr val="dk1"/>
                </a:solidFill>
                <a:latin typeface="Assistant"/>
              </a:rPr>
              <a:t>Since we gathered two different datasets with different features and different amount of rows we had to integrate them. But there was a problem with player name formats i.e.</a:t>
            </a:r>
          </a:p>
          <a:p>
            <a:pPr marL="971550" lvl="1" indent="-285750">
              <a:lnSpc>
                <a:spcPct val="100000"/>
              </a:lnSpc>
              <a:tabLst>
                <a:tab pos="0" algn="l"/>
              </a:tabLst>
            </a:pPr>
            <a:r>
              <a:rPr lang="en" sz="1100" b="0" strike="noStrike" spc="-1" dirty="0">
                <a:solidFill>
                  <a:schemeClr val="dk1"/>
                </a:solidFill>
                <a:latin typeface="Assistant"/>
              </a:rPr>
              <a:t>Long Name: </a:t>
            </a:r>
            <a:r>
              <a:rPr lang="en-US" sz="1100" b="0" strike="noStrike" spc="-1" dirty="0">
                <a:solidFill>
                  <a:schemeClr val="dk1"/>
                </a:solidFill>
                <a:latin typeface="Assistant"/>
              </a:rPr>
              <a:t>Lionel Andrés Messi</a:t>
            </a:r>
            <a:endParaRPr lang="en" sz="1100" b="0" strike="noStrike" spc="-1" dirty="0">
              <a:solidFill>
                <a:schemeClr val="dk1"/>
              </a:solidFill>
              <a:latin typeface="Assistant"/>
            </a:endParaRPr>
          </a:p>
          <a:p>
            <a:pPr marL="971550" lvl="1" indent="-285750">
              <a:lnSpc>
                <a:spcPct val="100000"/>
              </a:lnSpc>
              <a:tabLst>
                <a:tab pos="0" algn="l"/>
              </a:tabLst>
            </a:pPr>
            <a:r>
              <a:rPr lang="en" sz="1100" b="0" strike="noStrike" spc="-1" dirty="0">
                <a:solidFill>
                  <a:schemeClr val="dk1"/>
                </a:solidFill>
                <a:latin typeface="Assistant"/>
              </a:rPr>
              <a:t>Short Name: </a:t>
            </a:r>
            <a:r>
              <a:rPr lang="en-US" sz="1100" b="0" strike="noStrike" spc="-1" dirty="0">
                <a:solidFill>
                  <a:schemeClr val="dk1"/>
                </a:solidFill>
                <a:latin typeface="Assistant"/>
              </a:rPr>
              <a:t>Messi</a:t>
            </a:r>
            <a:endParaRPr lang="en" sz="1100" b="0" strike="noStrike" spc="-1" dirty="0">
              <a:solidFill>
                <a:schemeClr val="dk1"/>
              </a:solidFill>
              <a:latin typeface="Assistant"/>
            </a:endParaRPr>
          </a:p>
          <a:p>
            <a:pPr marL="971550" lvl="1" indent="-285750">
              <a:lnSpc>
                <a:spcPct val="100000"/>
              </a:lnSpc>
              <a:tabLst>
                <a:tab pos="0" algn="l"/>
              </a:tabLst>
            </a:pPr>
            <a:r>
              <a:rPr lang="en" sz="1100" b="0" strike="noStrike" spc="-1" dirty="0">
                <a:solidFill>
                  <a:schemeClr val="dk1"/>
                </a:solidFill>
                <a:latin typeface="Assistant"/>
              </a:rPr>
              <a:t>Fame Name: </a:t>
            </a:r>
            <a:r>
              <a:rPr lang="en-US" sz="1100" b="0" strike="noStrike" spc="-1" dirty="0">
                <a:solidFill>
                  <a:schemeClr val="dk1"/>
                </a:solidFill>
                <a:latin typeface="Assistant"/>
              </a:rPr>
              <a:t>Lionel Messi</a:t>
            </a:r>
          </a:p>
          <a:p>
            <a:pPr indent="0">
              <a:lnSpc>
                <a:spcPct val="100000"/>
              </a:lnSpc>
              <a:buNone/>
              <a:tabLst>
                <a:tab pos="0" algn="l"/>
              </a:tabLst>
            </a:pPr>
            <a:r>
              <a:rPr lang="en-US" sz="1600" b="0" strike="noStrike" spc="-1" dirty="0">
                <a:latin typeface="OpenSymbol"/>
              </a:rPr>
              <a:t>To integrate and concatenate both datasets we had to:</a:t>
            </a:r>
          </a:p>
          <a:p>
            <a:pPr marL="1028700" lvl="1" indent="-342900">
              <a:lnSpc>
                <a:spcPct val="100000"/>
              </a:lnSpc>
              <a:buFont typeface="+mj-lt"/>
              <a:buAutoNum type="arabicPeriod"/>
              <a:tabLst>
                <a:tab pos="0" algn="l"/>
              </a:tabLst>
            </a:pPr>
            <a:r>
              <a:rPr lang="en-US" sz="1100" b="0" strike="noStrike" spc="-1" dirty="0">
                <a:latin typeface="OpenSymbol"/>
              </a:rPr>
              <a:t>Parse and use exact matching</a:t>
            </a:r>
          </a:p>
          <a:p>
            <a:pPr marL="1028700" lvl="1" indent="-342900">
              <a:lnSpc>
                <a:spcPct val="100000"/>
              </a:lnSpc>
              <a:buFont typeface="+mj-lt"/>
              <a:buAutoNum type="arabicPeriod"/>
              <a:tabLst>
                <a:tab pos="0" algn="l"/>
              </a:tabLst>
            </a:pPr>
            <a:r>
              <a:rPr lang="en-US" sz="1100" spc="-1" dirty="0">
                <a:latin typeface="OpenSymbol"/>
              </a:rPr>
              <a:t>Match using long name</a:t>
            </a:r>
          </a:p>
          <a:p>
            <a:pPr marL="1028700" lvl="1" indent="-342900">
              <a:lnSpc>
                <a:spcPct val="100000"/>
              </a:lnSpc>
              <a:buFont typeface="+mj-lt"/>
              <a:buAutoNum type="arabicPeriod"/>
              <a:tabLst>
                <a:tab pos="0" algn="l"/>
              </a:tabLst>
            </a:pPr>
            <a:r>
              <a:rPr lang="en-US" sz="1100" b="0" strike="noStrike" spc="-1" dirty="0">
                <a:latin typeface="OpenSymbol"/>
              </a:rPr>
              <a:t>Match using partial matching</a:t>
            </a:r>
          </a:p>
          <a:p>
            <a:pPr marL="1028700" lvl="1" indent="-342900">
              <a:lnSpc>
                <a:spcPct val="100000"/>
              </a:lnSpc>
              <a:buFont typeface="+mj-lt"/>
              <a:buAutoNum type="arabicPeriod"/>
              <a:tabLst>
                <a:tab pos="0" algn="l"/>
              </a:tabLst>
            </a:pPr>
            <a:r>
              <a:rPr lang="en-US" sz="1100" spc="-1" dirty="0">
                <a:latin typeface="OpenSymbol"/>
              </a:rPr>
              <a:t>Use Fuzzy matching with similarity scores</a:t>
            </a:r>
          </a:p>
          <a:p>
            <a:pPr indent="0">
              <a:lnSpc>
                <a:spcPct val="100000"/>
              </a:lnSpc>
              <a:buNone/>
              <a:tabLst>
                <a:tab pos="0" algn="l"/>
              </a:tabLst>
            </a:pPr>
            <a:r>
              <a:rPr lang="en-US" sz="1600" spc="-1" dirty="0">
                <a:latin typeface="OpenSymbol"/>
              </a:rPr>
              <a:t>Both datasets were </a:t>
            </a:r>
            <a:r>
              <a:rPr lang="en-US" sz="1600" b="1" spc="-1" dirty="0">
                <a:latin typeface="OpenSymbol"/>
              </a:rPr>
              <a:t>successfully </a:t>
            </a:r>
            <a:r>
              <a:rPr lang="en-US" sz="1600" spc="-1" dirty="0">
                <a:latin typeface="OpenSymbol"/>
              </a:rPr>
              <a:t>integrated with minimal losses to finalize the dataset used for our interface.</a:t>
            </a:r>
            <a:endParaRPr lang="en-US" sz="1100" spc="-1" dirty="0">
              <a:latin typeface="OpenSymbol"/>
            </a:endParaRPr>
          </a:p>
          <a:p>
            <a:pPr lvl="1" indent="0">
              <a:lnSpc>
                <a:spcPct val="100000"/>
              </a:lnSpc>
              <a:buNone/>
              <a:tabLst>
                <a:tab pos="0" algn="l"/>
              </a:tabLst>
            </a:pPr>
            <a:endParaRPr lang="en-US" sz="1100" spc="-1" dirty="0">
              <a:latin typeface="OpenSymbol"/>
            </a:endParaRPr>
          </a:p>
          <a:p>
            <a:pPr lvl="1" indent="0">
              <a:lnSpc>
                <a:spcPct val="100000"/>
              </a:lnSpc>
              <a:buNone/>
              <a:tabLst>
                <a:tab pos="0" algn="l"/>
              </a:tabLst>
            </a:pPr>
            <a:endParaRPr lang="en-US" sz="1100" b="0" strike="noStrike" spc="-1" dirty="0">
              <a:latin typeface="OpenSymbol"/>
            </a:endParaRPr>
          </a:p>
          <a:p>
            <a:pPr indent="0">
              <a:lnSpc>
                <a:spcPct val="100000"/>
              </a:lnSpc>
              <a:buNone/>
              <a:tabLst>
                <a:tab pos="0" algn="l"/>
              </a:tabLst>
            </a:pPr>
            <a:endParaRPr lang="en-US" sz="1600" b="0" strike="noStrike" spc="-1" dirty="0">
              <a:latin typeface="OpenSymbol"/>
            </a:endParaRPr>
          </a:p>
        </p:txBody>
      </p:sp>
      <p:pic>
        <p:nvPicPr>
          <p:cNvPr id="9" name="Picture 8">
            <a:extLst>
              <a:ext uri="{FF2B5EF4-FFF2-40B4-BE49-F238E27FC236}">
                <a16:creationId xmlns:a16="http://schemas.microsoft.com/office/drawing/2014/main" id="{04CA9104-A423-0E33-4C4B-42EDC052572A}"/>
              </a:ext>
            </a:extLst>
          </p:cNvPr>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Lst>
          </a:blip>
          <a:stretch>
            <a:fillRect/>
          </a:stretch>
        </p:blipFill>
        <p:spPr>
          <a:xfrm>
            <a:off x="5949641" y="2708916"/>
            <a:ext cx="2259517" cy="9791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Data Science Strategies for Marketing by Slidesgo">
  <a:themeElements>
    <a:clrScheme name="Simple Light">
      <a:dk1>
        <a:srgbClr val="CAFFFF"/>
      </a:dk1>
      <a:lt1>
        <a:srgbClr val="03193F"/>
      </a:lt1>
      <a:dk2>
        <a:srgbClr val="6096A2"/>
      </a:dk2>
      <a:lt2>
        <a:srgbClr val="77BCC4"/>
      </a:lt2>
      <a:accent1>
        <a:srgbClr val="FFFFFF"/>
      </a:accent1>
      <a:accent2>
        <a:srgbClr val="FFFFFF"/>
      </a:accent2>
      <a:accent3>
        <a:srgbClr val="FFFFFF"/>
      </a:accent3>
      <a:accent4>
        <a:srgbClr val="FFFFFF"/>
      </a:accent4>
      <a:accent5>
        <a:srgbClr val="FFFFFF"/>
      </a:accent5>
      <a:accent6>
        <a:srgbClr val="FFFFFF"/>
      </a:accent6>
      <a:hlink>
        <a:srgbClr val="CA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fd19b786-a221-444e-8f5e-0cd3fef3a77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D93984E3D77294CA47E29E3411428B1" ma:contentTypeVersion="8" ma:contentTypeDescription="Create a new document." ma:contentTypeScope="" ma:versionID="e576939fc79cec840d315b8a2e13ec55">
  <xsd:schema xmlns:xsd="http://www.w3.org/2001/XMLSchema" xmlns:xs="http://www.w3.org/2001/XMLSchema" xmlns:p="http://schemas.microsoft.com/office/2006/metadata/properties" xmlns:ns3="fd19b786-a221-444e-8f5e-0cd3fef3a776" targetNamespace="http://schemas.microsoft.com/office/2006/metadata/properties" ma:root="true" ma:fieldsID="be4a1f770976f387c116c13f0c10b32b" ns3:_="">
    <xsd:import namespace="fd19b786-a221-444e-8f5e-0cd3fef3a776"/>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_activity" minOccurs="0"/>
                <xsd:element ref="ns3:MediaServiceObjectDetectorVersions" minOccurs="0"/>
                <xsd:element ref="ns3:MediaServiceDateTaken"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19b786-a221-444e-8f5e-0cd3fef3a77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2" nillable="true" ma:displayName="_activity" ma:hidden="true" ma:internalName="_activity">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A5AC68-45F3-456F-877A-B7F1441AD74B}">
  <ds:schemaRefs>
    <ds:schemaRef ds:uri="http://schemas.microsoft.com/office/2006/metadata/properties"/>
    <ds:schemaRef ds:uri="http://schemas.microsoft.com/office/2006/documentManagement/types"/>
    <ds:schemaRef ds:uri="http://purl.org/dc/elements/1.1/"/>
    <ds:schemaRef ds:uri="http://www.w3.org/XML/1998/namespace"/>
    <ds:schemaRef ds:uri="fd19b786-a221-444e-8f5e-0cd3fef3a776"/>
    <ds:schemaRef ds:uri="http://purl.org/dc/terms/"/>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0FCC5E01-D47C-432A-9842-39B9D5294D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19b786-a221-444e-8f5e-0cd3fef3a7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48CF55-7A78-4414-852C-982947CB4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1497</TotalTime>
  <Words>1836</Words>
  <Application>Microsoft Office PowerPoint</Application>
  <PresentationFormat>On-screen Show (16:9)</PresentationFormat>
  <Paragraphs>146</Paragraphs>
  <Slides>20</Slides>
  <Notes>3</Notes>
  <HiddenSlides>0</HiddenSlides>
  <MMClips>0</MMClips>
  <ScaleCrop>false</ScaleCrop>
  <HeadingPairs>
    <vt:vector size="6" baseType="variant">
      <vt:variant>
        <vt:lpstr>Fonts Used</vt:lpstr>
      </vt:variant>
      <vt:variant>
        <vt:i4>8</vt:i4>
      </vt:variant>
      <vt:variant>
        <vt:lpstr>Theme</vt:lpstr>
      </vt:variant>
      <vt:variant>
        <vt:i4>30</vt:i4>
      </vt:variant>
      <vt:variant>
        <vt:lpstr>Slide Titles</vt:lpstr>
      </vt:variant>
      <vt:variant>
        <vt:i4>20</vt:i4>
      </vt:variant>
    </vt:vector>
  </HeadingPairs>
  <TitlesOfParts>
    <vt:vector size="58" baseType="lpstr">
      <vt:lpstr>Advent Pro</vt:lpstr>
      <vt:lpstr>Aptos</vt:lpstr>
      <vt:lpstr>Arial</vt:lpstr>
      <vt:lpstr>Assistant</vt:lpstr>
      <vt:lpstr>OpenSymbol</vt:lpstr>
      <vt:lpstr>Segoe WPC</vt:lpstr>
      <vt:lpstr>Symbol</vt:lpstr>
      <vt:lpstr>Wingdings</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Data Science Strategies for Marketing by Slidesgo</vt:lpstr>
      <vt:lpstr>Slidesgo Final Pages</vt:lpstr>
      <vt:lpstr>Slidesgo Final Pages</vt:lpstr>
      <vt:lpstr>ScoutEnd</vt:lpstr>
      <vt:lpstr>Overview</vt:lpstr>
      <vt:lpstr>ScoutEnd’s Objectives</vt:lpstr>
      <vt:lpstr>Data and Sports Analytics</vt:lpstr>
      <vt:lpstr>Data and Football</vt:lpstr>
      <vt:lpstr>Data Collection</vt:lpstr>
      <vt:lpstr>Data Sources and Features</vt:lpstr>
      <vt:lpstr>Data Cleaning</vt:lpstr>
      <vt:lpstr>Data Integration</vt:lpstr>
      <vt:lpstr>Machine Learning Modeling</vt:lpstr>
      <vt:lpstr>Feature Engineering – Part 1 </vt:lpstr>
      <vt:lpstr>Feature Engineering – Part 2 </vt:lpstr>
      <vt:lpstr>Model Selection</vt:lpstr>
      <vt:lpstr>Model Training</vt:lpstr>
      <vt:lpstr>Performance Metrics</vt:lpstr>
      <vt:lpstr>Prediction Results – A Sample</vt:lpstr>
      <vt:lpstr>Our Web Interface ANALYZE PLAYERS – SCOUT GEMS – BUILD SQUADS</vt:lpstr>
      <vt:lpstr>Interface Tools Used</vt:lpstr>
      <vt:lpstr>Future Developments</vt:lpstr>
      <vt:lpstr>Conclusion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Enter Computer</dc:creator>
  <cp:lastModifiedBy>أحمد صلاح عبدالرحمن محمد أدريس</cp:lastModifiedBy>
  <cp:revision>11</cp:revision>
  <dcterms:modified xsi:type="dcterms:W3CDTF">2025-06-13T23:58:17Z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2025-06-10T01:57:09Z</dcterms:created>
  <dc:creator>Unknown Creator</dc:creator>
  <dc:description/>
  <dc:language>en-US</dc:language>
  <cp:lastModifiedBy>Unknown Creator</cp:lastModifiedBy>
  <dcterms:modified xsi:type="dcterms:W3CDTF">2025-06-10T01:57:09Z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ContentTypeId">
    <vt:lpwstr>0x0101003D93984E3D77294CA47E29E3411428B1</vt:lpwstr>
  </property>
</Properties>
</file>